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69" r:id="rId4"/>
    <p:sldMasterId id="2147483916" r:id="rId5"/>
  </p:sldMasterIdLst>
  <p:notesMasterIdLst>
    <p:notesMasterId r:id="rId20"/>
  </p:notesMasterIdLst>
  <p:handoutMasterIdLst>
    <p:handoutMasterId r:id="rId21"/>
  </p:handoutMasterIdLst>
  <p:sldIdLst>
    <p:sldId id="256" r:id="rId6"/>
    <p:sldId id="257" r:id="rId7"/>
    <p:sldId id="258" r:id="rId8"/>
    <p:sldId id="430" r:id="rId9"/>
    <p:sldId id="261" r:id="rId10"/>
    <p:sldId id="262" r:id="rId11"/>
    <p:sldId id="293" r:id="rId12"/>
    <p:sldId id="294" r:id="rId13"/>
    <p:sldId id="431" r:id="rId14"/>
    <p:sldId id="280" r:id="rId15"/>
    <p:sldId id="267" r:id="rId16"/>
    <p:sldId id="273" r:id="rId17"/>
    <p:sldId id="422" r:id="rId18"/>
    <p:sldId id="276" r:id="rId19"/>
  </p:sldIdLst>
  <p:sldSz cx="12192000" cy="6858000"/>
  <p:notesSz cx="6858000" cy="9144000"/>
  <p:embeddedFontLst>
    <p:embeddedFont>
      <p:font typeface="Acherus Grotesque" panose="02000505000000020004" pitchFamily="50" charset="0"/>
      <p:regular r:id="rId22"/>
      <p:italic r:id="rId23"/>
    </p:embeddedFont>
    <p:embeddedFont>
      <p:font typeface="Nunito" pitchFamily="2" charset="0"/>
      <p:regular r:id="rId24"/>
      <p:bold r:id="rId25"/>
      <p:italic r:id="rId26"/>
      <p:boldItalic r:id="rId27"/>
    </p:embeddedFont>
    <p:embeddedFont>
      <p:font typeface="Nunito Sans" pitchFamily="2" charset="0"/>
      <p:regular r:id="rId28"/>
      <p:bold r:id="rId29"/>
      <p:italic r:id="rId30"/>
      <p:boldItalic r:id="rId31"/>
    </p:embeddedFont>
    <p:embeddedFont>
      <p:font typeface="Nunito Sans Light" pitchFamily="2"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DCA8848-F53A-463C-80E9-C70E5999DCC5}">
          <p14:sldIdLst>
            <p14:sldId id="256"/>
          </p14:sldIdLst>
        </p14:section>
        <p14:section name="Contents" id="{E0E97788-1EE1-4D3B-9CFC-0E9D55011B97}">
          <p14:sldIdLst>
            <p14:sldId id="257"/>
          </p14:sldIdLst>
        </p14:section>
        <p14:section name="Welcome from CoG" id="{821438DA-A45C-4CA1-BC3A-8D73CE5C9153}">
          <p14:sldIdLst>
            <p14:sldId id="258"/>
            <p14:sldId id="430"/>
          </p14:sldIdLst>
        </p14:section>
        <p14:section name="School Statistics" id="{6FEC9FE0-B95B-47D8-9295-A836C49C29BF}">
          <p14:sldIdLst>
            <p14:sldId id="261"/>
          </p14:sldIdLst>
        </p14:section>
        <p14:section name="School Vision/ Ethos" id="{74FFC54E-47A2-46CE-8CD6-B84A00E4A394}">
          <p14:sldIdLst>
            <p14:sldId id="262"/>
          </p14:sldIdLst>
        </p14:section>
        <p14:section name="Our New HT/ What we Offer" id="{6722640D-2FB2-45AF-BB6D-C7C29DB59F5C}">
          <p14:sldIdLst>
            <p14:sldId id="293"/>
            <p14:sldId id="294"/>
            <p14:sldId id="431"/>
            <p14:sldId id="280"/>
          </p14:sldIdLst>
        </p14:section>
        <p14:section name="*Primary LEA" id="{440D4F23-43A4-4CFF-9CBB-940FF63CE48F}">
          <p14:sldIdLst>
            <p14:sldId id="267"/>
          </p14:sldIdLst>
        </p14:section>
        <p14:section name="Important Info" id="{1C4300F1-8BDC-42B4-8DA3-9C9025074E04}">
          <p14:sldIdLst>
            <p14:sldId id="273"/>
          </p14:sldIdLst>
        </p14:section>
        <p14:section name="Application Process" id="{7C061018-E831-4AEB-B831-B8EFC2230D8C}">
          <p14:sldIdLst>
            <p14:sldId id="422"/>
          </p14:sldIdLst>
        </p14:section>
        <p14:section name="End" id="{2965596D-32A2-42E2-8FEF-58EFD8240CD4}">
          <p14:sldIdLst>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11D"/>
    <a:srgbClr val="DAF5FE"/>
    <a:srgbClr val="007FAA"/>
    <a:srgbClr val="99BDED"/>
    <a:srgbClr val="45A5D3"/>
    <a:srgbClr val="AD1824"/>
    <a:srgbClr val="97BCF5"/>
    <a:srgbClr val="000000"/>
    <a:srgbClr val="009FD5"/>
    <a:srgbClr val="9101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427E9-FAC9-4B50-BDC7-C0599BF162FE}" v="8" dt="2025-09-04T11:49:32.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302" y="10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microsoft.com/office/2015/10/relationships/revisionInfo" Target="revisionInfo.xml"/><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Waite" userId="a07190a3-8714-4238-9a5a-f66a76652205" providerId="ADAL" clId="{CFE427E9-FAC9-4B50-BDC7-C0599BF162FE}"/>
    <pc:docChg chg="undo redo custSel addSld delSld modSld modMainMaster modSection">
      <pc:chgData name="Fiona Waite" userId="a07190a3-8714-4238-9a5a-f66a76652205" providerId="ADAL" clId="{CFE427E9-FAC9-4B50-BDC7-C0599BF162FE}" dt="2025-09-05T09:42:25.695" v="758" actId="20577"/>
      <pc:docMkLst>
        <pc:docMk/>
      </pc:docMkLst>
      <pc:sldChg chg="modSp mod">
        <pc:chgData name="Fiona Waite" userId="a07190a3-8714-4238-9a5a-f66a76652205" providerId="ADAL" clId="{CFE427E9-FAC9-4B50-BDC7-C0599BF162FE}" dt="2025-08-20T14:16:17.193" v="361" actId="20577"/>
        <pc:sldMkLst>
          <pc:docMk/>
          <pc:sldMk cId="1816804323" sldId="257"/>
        </pc:sldMkLst>
        <pc:graphicFrameChg chg="modGraphic">
          <ac:chgData name="Fiona Waite" userId="a07190a3-8714-4238-9a5a-f66a76652205" providerId="ADAL" clId="{CFE427E9-FAC9-4B50-BDC7-C0599BF162FE}" dt="2025-08-20T14:16:17.193" v="361" actId="20577"/>
          <ac:graphicFrameMkLst>
            <pc:docMk/>
            <pc:sldMk cId="1816804323" sldId="257"/>
            <ac:graphicFrameMk id="4" creationId="{BC70EDEB-AA51-4AEF-E33D-5F87BC50CA67}"/>
          </ac:graphicFrameMkLst>
        </pc:graphicFrameChg>
      </pc:sldChg>
      <pc:sldChg chg="addSp delSp modSp mod">
        <pc:chgData name="Fiona Waite" userId="a07190a3-8714-4238-9a5a-f66a76652205" providerId="ADAL" clId="{CFE427E9-FAC9-4B50-BDC7-C0599BF162FE}" dt="2025-09-04T11:45:30.660" v="646" actId="1076"/>
        <pc:sldMkLst>
          <pc:docMk/>
          <pc:sldMk cId="1252089484" sldId="258"/>
        </pc:sldMkLst>
        <pc:spChg chg="add mod">
          <ac:chgData name="Fiona Waite" userId="a07190a3-8714-4238-9a5a-f66a76652205" providerId="ADAL" clId="{CFE427E9-FAC9-4B50-BDC7-C0599BF162FE}" dt="2025-09-04T11:45:30.660" v="646" actId="1076"/>
          <ac:spMkLst>
            <pc:docMk/>
            <pc:sldMk cId="1252089484" sldId="258"/>
            <ac:spMk id="6" creationId="{352263ED-3195-25D2-44BC-F41317032428}"/>
          </ac:spMkLst>
        </pc:spChg>
        <pc:spChg chg="add del mod">
          <ac:chgData name="Fiona Waite" userId="a07190a3-8714-4238-9a5a-f66a76652205" providerId="ADAL" clId="{CFE427E9-FAC9-4B50-BDC7-C0599BF162FE}" dt="2025-09-04T11:43:11.423" v="610" actId="478"/>
          <ac:spMkLst>
            <pc:docMk/>
            <pc:sldMk cId="1252089484" sldId="258"/>
            <ac:spMk id="8" creationId="{3F09976E-2D23-DFC4-48AA-7B85493955DE}"/>
          </ac:spMkLst>
        </pc:spChg>
        <pc:spChg chg="del mod">
          <ac:chgData name="Fiona Waite" userId="a07190a3-8714-4238-9a5a-f66a76652205" providerId="ADAL" clId="{CFE427E9-FAC9-4B50-BDC7-C0599BF162FE}" dt="2025-09-04T11:33:53.736" v="463" actId="478"/>
          <ac:spMkLst>
            <pc:docMk/>
            <pc:sldMk cId="1252089484" sldId="258"/>
            <ac:spMk id="10" creationId="{C0749C3C-B9C2-D328-D140-E7ECDFB9220D}"/>
          </ac:spMkLst>
        </pc:spChg>
        <pc:spChg chg="mod">
          <ac:chgData name="Fiona Waite" userId="a07190a3-8714-4238-9a5a-f66a76652205" providerId="ADAL" clId="{CFE427E9-FAC9-4B50-BDC7-C0599BF162FE}" dt="2025-09-04T11:35:34.020" v="489" actId="13926"/>
          <ac:spMkLst>
            <pc:docMk/>
            <pc:sldMk cId="1252089484" sldId="258"/>
            <ac:spMk id="11" creationId="{88DB9686-805B-59FD-01CD-E04A1B0250DC}"/>
          </ac:spMkLst>
        </pc:spChg>
        <pc:spChg chg="del mod">
          <ac:chgData name="Fiona Waite" userId="a07190a3-8714-4238-9a5a-f66a76652205" providerId="ADAL" clId="{CFE427E9-FAC9-4B50-BDC7-C0599BF162FE}" dt="2025-09-04T11:33:55.547" v="464" actId="478"/>
          <ac:spMkLst>
            <pc:docMk/>
            <pc:sldMk cId="1252089484" sldId="258"/>
            <ac:spMk id="13" creationId="{2033B1F8-C985-BCF0-B874-105B9C8C21DA}"/>
          </ac:spMkLst>
        </pc:spChg>
      </pc:sldChg>
      <pc:sldChg chg="modSp mod">
        <pc:chgData name="Fiona Waite" userId="a07190a3-8714-4238-9a5a-f66a76652205" providerId="ADAL" clId="{CFE427E9-FAC9-4B50-BDC7-C0599BF162FE}" dt="2025-09-04T11:46:06.648" v="656" actId="313"/>
        <pc:sldMkLst>
          <pc:docMk/>
          <pc:sldMk cId="4092608413" sldId="261"/>
        </pc:sldMkLst>
        <pc:spChg chg="mod">
          <ac:chgData name="Fiona Waite" userId="a07190a3-8714-4238-9a5a-f66a76652205" providerId="ADAL" clId="{CFE427E9-FAC9-4B50-BDC7-C0599BF162FE}" dt="2025-09-04T11:46:06.648" v="656" actId="313"/>
          <ac:spMkLst>
            <pc:docMk/>
            <pc:sldMk cId="4092608413" sldId="261"/>
            <ac:spMk id="7" creationId="{3B8E10E4-37B0-9BF1-9E43-7CC831E093B9}"/>
          </ac:spMkLst>
        </pc:spChg>
        <pc:spChg chg="mod">
          <ac:chgData name="Fiona Waite" userId="a07190a3-8714-4238-9a5a-f66a76652205" providerId="ADAL" clId="{CFE427E9-FAC9-4B50-BDC7-C0599BF162FE}" dt="2025-09-04T11:35:12.865" v="483" actId="1076"/>
          <ac:spMkLst>
            <pc:docMk/>
            <pc:sldMk cId="4092608413" sldId="261"/>
            <ac:spMk id="9" creationId="{D746A68D-4205-DBAA-8065-F36F0B7D1DF7}"/>
          </ac:spMkLst>
        </pc:spChg>
        <pc:picChg chg="mod">
          <ac:chgData name="Fiona Waite" userId="a07190a3-8714-4238-9a5a-f66a76652205" providerId="ADAL" clId="{CFE427E9-FAC9-4B50-BDC7-C0599BF162FE}" dt="2025-08-20T14:15:17.612" v="354" actId="14100"/>
          <ac:picMkLst>
            <pc:docMk/>
            <pc:sldMk cId="4092608413" sldId="261"/>
            <ac:picMk id="23" creationId="{90B7BDAE-613E-578D-F544-D1C80793D404}"/>
          </ac:picMkLst>
        </pc:picChg>
      </pc:sldChg>
      <pc:sldChg chg="addSp modSp mod">
        <pc:chgData name="Fiona Waite" userId="a07190a3-8714-4238-9a5a-f66a76652205" providerId="ADAL" clId="{CFE427E9-FAC9-4B50-BDC7-C0599BF162FE}" dt="2025-08-26T08:19:53.396" v="458" actId="1076"/>
        <pc:sldMkLst>
          <pc:docMk/>
          <pc:sldMk cId="559790249" sldId="262"/>
        </pc:sldMkLst>
        <pc:spChg chg="add mod">
          <ac:chgData name="Fiona Waite" userId="a07190a3-8714-4238-9a5a-f66a76652205" providerId="ADAL" clId="{CFE427E9-FAC9-4B50-BDC7-C0599BF162FE}" dt="2025-08-26T08:17:28.680" v="426" actId="1076"/>
          <ac:spMkLst>
            <pc:docMk/>
            <pc:sldMk cId="559790249" sldId="262"/>
            <ac:spMk id="4" creationId="{0513E451-D571-7815-F9A5-78E76EB0D624}"/>
          </ac:spMkLst>
        </pc:spChg>
        <pc:spChg chg="mod">
          <ac:chgData name="Fiona Waite" userId="a07190a3-8714-4238-9a5a-f66a76652205" providerId="ADAL" clId="{CFE427E9-FAC9-4B50-BDC7-C0599BF162FE}" dt="2025-08-26T08:17:33.190" v="427" actId="1076"/>
          <ac:spMkLst>
            <pc:docMk/>
            <pc:sldMk cId="559790249" sldId="262"/>
            <ac:spMk id="5" creationId="{879385DD-76E7-6E43-D112-2630F98DE3F2}"/>
          </ac:spMkLst>
        </pc:spChg>
        <pc:spChg chg="mod">
          <ac:chgData name="Fiona Waite" userId="a07190a3-8714-4238-9a5a-f66a76652205" providerId="ADAL" clId="{CFE427E9-FAC9-4B50-BDC7-C0599BF162FE}" dt="2025-08-26T08:17:25.495" v="425" actId="1076"/>
          <ac:spMkLst>
            <pc:docMk/>
            <pc:sldMk cId="559790249" sldId="262"/>
            <ac:spMk id="7" creationId="{D6054F99-3F9F-2F1B-B3CD-602C28A69F26}"/>
          </ac:spMkLst>
        </pc:spChg>
        <pc:spChg chg="mod">
          <ac:chgData name="Fiona Waite" userId="a07190a3-8714-4238-9a5a-f66a76652205" providerId="ADAL" clId="{CFE427E9-FAC9-4B50-BDC7-C0599BF162FE}" dt="2025-08-26T08:19:28.536" v="456" actId="14100"/>
          <ac:spMkLst>
            <pc:docMk/>
            <pc:sldMk cId="559790249" sldId="262"/>
            <ac:spMk id="10" creationId="{0B54AA91-0ADD-ADA0-430C-15253F41CC3E}"/>
          </ac:spMkLst>
        </pc:spChg>
        <pc:spChg chg="mod">
          <ac:chgData name="Fiona Waite" userId="a07190a3-8714-4238-9a5a-f66a76652205" providerId="ADAL" clId="{CFE427E9-FAC9-4B50-BDC7-C0599BF162FE}" dt="2025-08-26T08:17:18.751" v="424" actId="1076"/>
          <ac:spMkLst>
            <pc:docMk/>
            <pc:sldMk cId="559790249" sldId="262"/>
            <ac:spMk id="12" creationId="{346128AA-5287-E897-8687-39D64728C55C}"/>
          </ac:spMkLst>
        </pc:spChg>
        <pc:spChg chg="mod">
          <ac:chgData name="Fiona Waite" userId="a07190a3-8714-4238-9a5a-f66a76652205" providerId="ADAL" clId="{CFE427E9-FAC9-4B50-BDC7-C0599BF162FE}" dt="2025-08-26T08:19:53.396" v="458" actId="1076"/>
          <ac:spMkLst>
            <pc:docMk/>
            <pc:sldMk cId="559790249" sldId="262"/>
            <ac:spMk id="30" creationId="{2255F357-7A60-8397-DB89-45EB9C82EC4F}"/>
          </ac:spMkLst>
        </pc:spChg>
        <pc:picChg chg="mod">
          <ac:chgData name="Fiona Waite" userId="a07190a3-8714-4238-9a5a-f66a76652205" providerId="ADAL" clId="{CFE427E9-FAC9-4B50-BDC7-C0599BF162FE}" dt="2025-08-26T08:19:08.027" v="454" actId="1076"/>
          <ac:picMkLst>
            <pc:docMk/>
            <pc:sldMk cId="559790249" sldId="262"/>
            <ac:picMk id="28" creationId="{4E18E36F-0348-3332-A484-FBB29C101EEC}"/>
          </ac:picMkLst>
        </pc:picChg>
      </pc:sldChg>
      <pc:sldChg chg="addSp modSp mod">
        <pc:chgData name="Fiona Waite" userId="a07190a3-8714-4238-9a5a-f66a76652205" providerId="ADAL" clId="{CFE427E9-FAC9-4B50-BDC7-C0599BF162FE}" dt="2025-08-20T13:59:01.172" v="193" actId="1076"/>
        <pc:sldMkLst>
          <pc:docMk/>
          <pc:sldMk cId="3386921510" sldId="267"/>
        </pc:sldMkLst>
        <pc:spChg chg="add mod">
          <ac:chgData name="Fiona Waite" userId="a07190a3-8714-4238-9a5a-f66a76652205" providerId="ADAL" clId="{CFE427E9-FAC9-4B50-BDC7-C0599BF162FE}" dt="2025-08-20T13:41:54.561" v="149" actId="1076"/>
          <ac:spMkLst>
            <pc:docMk/>
            <pc:sldMk cId="3386921510" sldId="267"/>
            <ac:spMk id="5" creationId="{8FD6DEC0-6EB4-293D-B7D0-8325896F1BA2}"/>
          </ac:spMkLst>
        </pc:spChg>
        <pc:spChg chg="mod">
          <ac:chgData name="Fiona Waite" userId="a07190a3-8714-4238-9a5a-f66a76652205" providerId="ADAL" clId="{CFE427E9-FAC9-4B50-BDC7-C0599BF162FE}" dt="2025-08-20T13:58:54.203" v="190" actId="1076"/>
          <ac:spMkLst>
            <pc:docMk/>
            <pc:sldMk cId="3386921510" sldId="267"/>
            <ac:spMk id="6" creationId="{5D8601EB-E839-3519-C5E2-E198D1C30307}"/>
          </ac:spMkLst>
        </pc:spChg>
        <pc:spChg chg="mod">
          <ac:chgData name="Fiona Waite" userId="a07190a3-8714-4238-9a5a-f66a76652205" providerId="ADAL" clId="{CFE427E9-FAC9-4B50-BDC7-C0599BF162FE}" dt="2025-08-20T13:29:17.795" v="19" actId="1076"/>
          <ac:spMkLst>
            <pc:docMk/>
            <pc:sldMk cId="3386921510" sldId="267"/>
            <ac:spMk id="11" creationId="{B4E37CDC-58A1-22AE-C1FA-72FA0A1413D3}"/>
          </ac:spMkLst>
        </pc:spChg>
        <pc:picChg chg="mod">
          <ac:chgData name="Fiona Waite" userId="a07190a3-8714-4238-9a5a-f66a76652205" providerId="ADAL" clId="{CFE427E9-FAC9-4B50-BDC7-C0599BF162FE}" dt="2025-08-20T13:59:01.172" v="193" actId="1076"/>
          <ac:picMkLst>
            <pc:docMk/>
            <pc:sldMk cId="3386921510" sldId="267"/>
            <ac:picMk id="7" creationId="{0FE90BC1-78E3-1AEF-CF7D-495E09AC22C5}"/>
          </ac:picMkLst>
        </pc:picChg>
      </pc:sldChg>
      <pc:sldChg chg="modSp mod">
        <pc:chgData name="Fiona Waite" userId="a07190a3-8714-4238-9a5a-f66a76652205" providerId="ADAL" clId="{CFE427E9-FAC9-4B50-BDC7-C0599BF162FE}" dt="2025-09-05T09:42:25.695" v="758" actId="20577"/>
        <pc:sldMkLst>
          <pc:docMk/>
          <pc:sldMk cId="3869442177" sldId="273"/>
        </pc:sldMkLst>
        <pc:spChg chg="mod">
          <ac:chgData name="Fiona Waite" userId="a07190a3-8714-4238-9a5a-f66a76652205" providerId="ADAL" clId="{CFE427E9-FAC9-4B50-BDC7-C0599BF162FE}" dt="2025-09-04T11:50:16.696" v="753" actId="1076"/>
          <ac:spMkLst>
            <pc:docMk/>
            <pc:sldMk cId="3869442177" sldId="273"/>
            <ac:spMk id="7" creationId="{A1EA7BF0-F678-62DC-2411-BE1B8662337E}"/>
          </ac:spMkLst>
        </pc:spChg>
        <pc:spChg chg="mod">
          <ac:chgData name="Fiona Waite" userId="a07190a3-8714-4238-9a5a-f66a76652205" providerId="ADAL" clId="{CFE427E9-FAC9-4B50-BDC7-C0599BF162FE}" dt="2025-09-04T11:48:40.272" v="732" actId="1076"/>
          <ac:spMkLst>
            <pc:docMk/>
            <pc:sldMk cId="3869442177" sldId="273"/>
            <ac:spMk id="9" creationId="{7936BF1A-1991-D34B-E85C-446A3AF588D2}"/>
          </ac:spMkLst>
        </pc:spChg>
        <pc:graphicFrameChg chg="mod modGraphic">
          <ac:chgData name="Fiona Waite" userId="a07190a3-8714-4238-9a5a-f66a76652205" providerId="ADAL" clId="{CFE427E9-FAC9-4B50-BDC7-C0599BF162FE}" dt="2025-09-05T09:42:25.695" v="758" actId="20577"/>
          <ac:graphicFrameMkLst>
            <pc:docMk/>
            <pc:sldMk cId="3869442177" sldId="273"/>
            <ac:graphicFrameMk id="8" creationId="{443A45FD-2477-1185-3048-012C3A1C67DA}"/>
          </ac:graphicFrameMkLst>
        </pc:graphicFrameChg>
        <pc:picChg chg="mod">
          <ac:chgData name="Fiona Waite" userId="a07190a3-8714-4238-9a5a-f66a76652205" providerId="ADAL" clId="{CFE427E9-FAC9-4B50-BDC7-C0599BF162FE}" dt="2025-09-04T11:49:54.601" v="749" actId="1076"/>
          <ac:picMkLst>
            <pc:docMk/>
            <pc:sldMk cId="3869442177" sldId="273"/>
            <ac:picMk id="12" creationId="{6A81EF55-9271-913E-7C91-50C440443417}"/>
          </ac:picMkLst>
        </pc:picChg>
      </pc:sldChg>
      <pc:sldChg chg="modSp mod">
        <pc:chgData name="Fiona Waite" userId="a07190a3-8714-4238-9a5a-f66a76652205" providerId="ADAL" clId="{CFE427E9-FAC9-4B50-BDC7-C0599BF162FE}" dt="2025-09-04T14:49:50.062" v="757" actId="20577"/>
        <pc:sldMkLst>
          <pc:docMk/>
          <pc:sldMk cId="4141951391" sldId="280"/>
        </pc:sldMkLst>
        <pc:spChg chg="mod">
          <ac:chgData name="Fiona Waite" userId="a07190a3-8714-4238-9a5a-f66a76652205" providerId="ADAL" clId="{CFE427E9-FAC9-4B50-BDC7-C0599BF162FE}" dt="2025-09-04T14:49:50.062" v="757" actId="20577"/>
          <ac:spMkLst>
            <pc:docMk/>
            <pc:sldMk cId="4141951391" sldId="280"/>
            <ac:spMk id="17" creationId="{ADFF3B8F-83D0-AD55-2E86-4280BBDD7822}"/>
          </ac:spMkLst>
        </pc:spChg>
      </pc:sldChg>
      <pc:sldChg chg="modSp mod">
        <pc:chgData name="Fiona Waite" userId="a07190a3-8714-4238-9a5a-f66a76652205" providerId="ADAL" clId="{CFE427E9-FAC9-4B50-BDC7-C0599BF162FE}" dt="2025-08-20T14:12:21.081" v="316" actId="1076"/>
        <pc:sldMkLst>
          <pc:docMk/>
          <pc:sldMk cId="3422639060" sldId="293"/>
        </pc:sldMkLst>
        <pc:spChg chg="mod">
          <ac:chgData name="Fiona Waite" userId="a07190a3-8714-4238-9a5a-f66a76652205" providerId="ADAL" clId="{CFE427E9-FAC9-4B50-BDC7-C0599BF162FE}" dt="2025-08-20T14:09:29.416" v="299" actId="14100"/>
          <ac:spMkLst>
            <pc:docMk/>
            <pc:sldMk cId="3422639060" sldId="293"/>
            <ac:spMk id="2" creationId="{8B57D9FF-12F9-1A60-C980-719D237D69FD}"/>
          </ac:spMkLst>
        </pc:spChg>
        <pc:spChg chg="mod">
          <ac:chgData name="Fiona Waite" userId="a07190a3-8714-4238-9a5a-f66a76652205" providerId="ADAL" clId="{CFE427E9-FAC9-4B50-BDC7-C0599BF162FE}" dt="2025-08-20T14:09:38.474" v="300" actId="1076"/>
          <ac:spMkLst>
            <pc:docMk/>
            <pc:sldMk cId="3422639060" sldId="293"/>
            <ac:spMk id="10" creationId="{251B3EE7-339F-A22C-6310-C4A6C57EB4EA}"/>
          </ac:spMkLst>
        </pc:spChg>
        <pc:picChg chg="mod">
          <ac:chgData name="Fiona Waite" userId="a07190a3-8714-4238-9a5a-f66a76652205" providerId="ADAL" clId="{CFE427E9-FAC9-4B50-BDC7-C0599BF162FE}" dt="2025-08-20T14:12:21.081" v="316" actId="1076"/>
          <ac:picMkLst>
            <pc:docMk/>
            <pc:sldMk cId="3422639060" sldId="293"/>
            <ac:picMk id="23" creationId="{98AF3CB6-19BC-513A-771D-FF43946E47B9}"/>
          </ac:picMkLst>
        </pc:picChg>
      </pc:sldChg>
      <pc:sldChg chg="modSp mod">
        <pc:chgData name="Fiona Waite" userId="a07190a3-8714-4238-9a5a-f66a76652205" providerId="ADAL" clId="{CFE427E9-FAC9-4B50-BDC7-C0599BF162FE}" dt="2025-08-20T14:12:59.883" v="321" actId="948"/>
        <pc:sldMkLst>
          <pc:docMk/>
          <pc:sldMk cId="3824170719" sldId="294"/>
        </pc:sldMkLst>
        <pc:spChg chg="mod">
          <ac:chgData name="Fiona Waite" userId="a07190a3-8714-4238-9a5a-f66a76652205" providerId="ADAL" clId="{CFE427E9-FAC9-4B50-BDC7-C0599BF162FE}" dt="2025-08-20T14:12:59.883" v="321" actId="948"/>
          <ac:spMkLst>
            <pc:docMk/>
            <pc:sldMk cId="3824170719" sldId="294"/>
            <ac:spMk id="2" creationId="{FDD91F92-A60E-58BC-E1B2-856B26225B84}"/>
          </ac:spMkLst>
        </pc:spChg>
        <pc:spChg chg="mod">
          <ac:chgData name="Fiona Waite" userId="a07190a3-8714-4238-9a5a-f66a76652205" providerId="ADAL" clId="{CFE427E9-FAC9-4B50-BDC7-C0599BF162FE}" dt="2025-08-20T14:08:02.917" v="288" actId="1076"/>
          <ac:spMkLst>
            <pc:docMk/>
            <pc:sldMk cId="3824170719" sldId="294"/>
            <ac:spMk id="10" creationId="{BA44DD7F-EA35-19C8-A802-DE2FF1F9A0D1}"/>
          </ac:spMkLst>
        </pc:spChg>
        <pc:picChg chg="mod">
          <ac:chgData name="Fiona Waite" userId="a07190a3-8714-4238-9a5a-f66a76652205" providerId="ADAL" clId="{CFE427E9-FAC9-4B50-BDC7-C0599BF162FE}" dt="2025-08-20T14:07:50.918" v="286" actId="1076"/>
          <ac:picMkLst>
            <pc:docMk/>
            <pc:sldMk cId="3824170719" sldId="294"/>
            <ac:picMk id="11" creationId="{89AA749F-4F95-451B-7589-833BD83B2203}"/>
          </ac:picMkLst>
        </pc:picChg>
      </pc:sldChg>
      <pc:sldChg chg="del">
        <pc:chgData name="Fiona Waite" userId="a07190a3-8714-4238-9a5a-f66a76652205" providerId="ADAL" clId="{CFE427E9-FAC9-4B50-BDC7-C0599BF162FE}" dt="2025-08-20T13:22:36.073" v="0" actId="47"/>
        <pc:sldMkLst>
          <pc:docMk/>
          <pc:sldMk cId="2393065807" sldId="356"/>
        </pc:sldMkLst>
      </pc:sldChg>
      <pc:sldChg chg="del">
        <pc:chgData name="Fiona Waite" userId="a07190a3-8714-4238-9a5a-f66a76652205" providerId="ADAL" clId="{CFE427E9-FAC9-4B50-BDC7-C0599BF162FE}" dt="2025-08-20T13:22:37.703" v="1" actId="47"/>
        <pc:sldMkLst>
          <pc:docMk/>
          <pc:sldMk cId="379311001" sldId="426"/>
        </pc:sldMkLst>
      </pc:sldChg>
      <pc:sldChg chg="del">
        <pc:chgData name="Fiona Waite" userId="a07190a3-8714-4238-9a5a-f66a76652205" providerId="ADAL" clId="{CFE427E9-FAC9-4B50-BDC7-C0599BF162FE}" dt="2025-08-20T13:22:49.663" v="3" actId="47"/>
        <pc:sldMkLst>
          <pc:docMk/>
          <pc:sldMk cId="2569039166" sldId="428"/>
        </pc:sldMkLst>
      </pc:sldChg>
      <pc:sldChg chg="del">
        <pc:chgData name="Fiona Waite" userId="a07190a3-8714-4238-9a5a-f66a76652205" providerId="ADAL" clId="{CFE427E9-FAC9-4B50-BDC7-C0599BF162FE}" dt="2025-08-20T13:22:42.297" v="2" actId="47"/>
        <pc:sldMkLst>
          <pc:docMk/>
          <pc:sldMk cId="4107892160" sldId="429"/>
        </pc:sldMkLst>
      </pc:sldChg>
      <pc:sldChg chg="modSp mod">
        <pc:chgData name="Fiona Waite" userId="a07190a3-8714-4238-9a5a-f66a76652205" providerId="ADAL" clId="{CFE427E9-FAC9-4B50-BDC7-C0599BF162FE}" dt="2025-08-26T08:12:17.954" v="370" actId="20577"/>
        <pc:sldMkLst>
          <pc:docMk/>
          <pc:sldMk cId="4180831707" sldId="430"/>
        </pc:sldMkLst>
        <pc:graphicFrameChg chg="mod">
          <ac:chgData name="Fiona Waite" userId="a07190a3-8714-4238-9a5a-f66a76652205" providerId="ADAL" clId="{CFE427E9-FAC9-4B50-BDC7-C0599BF162FE}" dt="2025-08-20T14:13:31.552" v="326"/>
          <ac:graphicFrameMkLst>
            <pc:docMk/>
            <pc:sldMk cId="4180831707" sldId="430"/>
            <ac:graphicFrameMk id="4" creationId="{48BB2B13-344D-BECE-15EA-28C00F2F4662}"/>
          </ac:graphicFrameMkLst>
        </pc:graphicFrameChg>
        <pc:graphicFrameChg chg="mod modGraphic">
          <ac:chgData name="Fiona Waite" userId="a07190a3-8714-4238-9a5a-f66a76652205" providerId="ADAL" clId="{CFE427E9-FAC9-4B50-BDC7-C0599BF162FE}" dt="2025-08-26T08:12:17.954" v="370" actId="20577"/>
          <ac:graphicFrameMkLst>
            <pc:docMk/>
            <pc:sldMk cId="4180831707" sldId="430"/>
            <ac:graphicFrameMk id="6" creationId="{9493B925-E5E3-E36D-ECFB-E609FF9B9D72}"/>
          </ac:graphicFrameMkLst>
        </pc:graphicFrameChg>
      </pc:sldChg>
      <pc:sldChg chg="modSp mod">
        <pc:chgData name="Fiona Waite" userId="a07190a3-8714-4238-9a5a-f66a76652205" providerId="ADAL" clId="{CFE427E9-FAC9-4B50-BDC7-C0599BF162FE}" dt="2025-08-20T13:28:04.512" v="12" actId="20577"/>
        <pc:sldMkLst>
          <pc:docMk/>
          <pc:sldMk cId="6419635" sldId="431"/>
        </pc:sldMkLst>
        <pc:spChg chg="mod">
          <ac:chgData name="Fiona Waite" userId="a07190a3-8714-4238-9a5a-f66a76652205" providerId="ADAL" clId="{CFE427E9-FAC9-4B50-BDC7-C0599BF162FE}" dt="2025-08-20T13:28:04.512" v="12" actId="20577"/>
          <ac:spMkLst>
            <pc:docMk/>
            <pc:sldMk cId="6419635" sldId="431"/>
            <ac:spMk id="20" creationId="{2521CB05-D909-904C-7B44-6DBC77ED3E28}"/>
          </ac:spMkLst>
        </pc:spChg>
      </pc:sldChg>
      <pc:sldChg chg="new del">
        <pc:chgData name="Fiona Waite" userId="a07190a3-8714-4238-9a5a-f66a76652205" providerId="ADAL" clId="{CFE427E9-FAC9-4B50-BDC7-C0599BF162FE}" dt="2025-09-03T14:52:51.947" v="460" actId="680"/>
        <pc:sldMkLst>
          <pc:docMk/>
          <pc:sldMk cId="2129766294" sldId="432"/>
        </pc:sldMkLst>
      </pc:sldChg>
      <pc:sldMasterChg chg="modSldLayout">
        <pc:chgData name="Fiona Waite" userId="a07190a3-8714-4238-9a5a-f66a76652205" providerId="ADAL" clId="{CFE427E9-FAC9-4B50-BDC7-C0599BF162FE}" dt="2025-09-04T11:44:06.338" v="620" actId="14100"/>
        <pc:sldMasterMkLst>
          <pc:docMk/>
          <pc:sldMasterMk cId="1230747752" sldId="2147483869"/>
        </pc:sldMasterMkLst>
        <pc:sldLayoutChg chg="modSp mod">
          <pc:chgData name="Fiona Waite" userId="a07190a3-8714-4238-9a5a-f66a76652205" providerId="ADAL" clId="{CFE427E9-FAC9-4B50-BDC7-C0599BF162FE}" dt="2025-09-04T11:44:06.338" v="620" actId="14100"/>
          <pc:sldLayoutMkLst>
            <pc:docMk/>
            <pc:sldMasterMk cId="1230747752" sldId="2147483869"/>
            <pc:sldLayoutMk cId="738523466" sldId="2147483886"/>
          </pc:sldLayoutMkLst>
          <pc:spChg chg="mod">
            <ac:chgData name="Fiona Waite" userId="a07190a3-8714-4238-9a5a-f66a76652205" providerId="ADAL" clId="{CFE427E9-FAC9-4B50-BDC7-C0599BF162FE}" dt="2025-09-04T11:44:06.338" v="620" actId="14100"/>
            <ac:spMkLst>
              <pc:docMk/>
              <pc:sldMasterMk cId="1230747752" sldId="2147483869"/>
              <pc:sldLayoutMk cId="738523466" sldId="2147483886"/>
              <ac:spMk id="2" creationId="{50B616AC-7DDE-8460-F0D2-DDD9C2B7B017}"/>
            </ac:spMkLst>
          </pc:spChg>
        </pc:sldLayoutChg>
        <pc:sldLayoutChg chg="modSp mod">
          <pc:chgData name="Fiona Waite" userId="a07190a3-8714-4238-9a5a-f66a76652205" providerId="ADAL" clId="{CFE427E9-FAC9-4B50-BDC7-C0599BF162FE}" dt="2025-08-20T13:30:07.462" v="24" actId="14100"/>
          <pc:sldLayoutMkLst>
            <pc:docMk/>
            <pc:sldMasterMk cId="1230747752" sldId="2147483869"/>
            <pc:sldLayoutMk cId="3272603279" sldId="2147483894"/>
          </pc:sldLayoutMkLst>
          <pc:spChg chg="mod">
            <ac:chgData name="Fiona Waite" userId="a07190a3-8714-4238-9a5a-f66a76652205" providerId="ADAL" clId="{CFE427E9-FAC9-4B50-BDC7-C0599BF162FE}" dt="2025-08-20T13:30:07.462" v="24" actId="14100"/>
            <ac:spMkLst>
              <pc:docMk/>
              <pc:sldMasterMk cId="1230747752" sldId="2147483869"/>
              <pc:sldLayoutMk cId="3272603279" sldId="2147483894"/>
              <ac:spMk id="6" creationId="{417B412D-9B45-9F06-ACB2-ADEE68E21ED5}"/>
            </ac:spMkLst>
          </pc:spChg>
        </pc:sldLayoutChg>
        <pc:sldLayoutChg chg="addSp delSp modSp mod">
          <pc:chgData name="Fiona Waite" userId="a07190a3-8714-4238-9a5a-f66a76652205" providerId="ADAL" clId="{CFE427E9-FAC9-4B50-BDC7-C0599BF162FE}" dt="2025-08-20T14:12:09.675" v="315"/>
          <pc:sldLayoutMkLst>
            <pc:docMk/>
            <pc:sldMasterMk cId="1230747752" sldId="2147483869"/>
            <pc:sldLayoutMk cId="3885437868" sldId="2147483908"/>
          </pc:sldLayoutMkLst>
          <pc:spChg chg="add mod">
            <ac:chgData name="Fiona Waite" userId="a07190a3-8714-4238-9a5a-f66a76652205" providerId="ADAL" clId="{CFE427E9-FAC9-4B50-BDC7-C0599BF162FE}" dt="2025-08-20T14:12:09.675" v="315"/>
            <ac:spMkLst>
              <pc:docMk/>
              <pc:sldMasterMk cId="1230747752" sldId="2147483869"/>
              <pc:sldLayoutMk cId="3885437868" sldId="2147483908"/>
              <ac:spMk id="8" creationId="{8FB4C2B6-5CD4-97A2-4F3A-5432435ED888}"/>
            </ac:spMkLst>
          </pc:spChg>
        </pc:sldLayoutChg>
        <pc:sldLayoutChg chg="modSp mod">
          <pc:chgData name="Fiona Waite" userId="a07190a3-8714-4238-9a5a-f66a76652205" providerId="ADAL" clId="{CFE427E9-FAC9-4B50-BDC7-C0599BF162FE}" dt="2025-08-20T14:08:15.035" v="290" actId="14100"/>
          <pc:sldLayoutMkLst>
            <pc:docMk/>
            <pc:sldMasterMk cId="1230747752" sldId="2147483869"/>
            <pc:sldLayoutMk cId="3101614179" sldId="2147483909"/>
          </pc:sldLayoutMkLst>
          <pc:spChg chg="mod">
            <ac:chgData name="Fiona Waite" userId="a07190a3-8714-4238-9a5a-f66a76652205" providerId="ADAL" clId="{CFE427E9-FAC9-4B50-BDC7-C0599BF162FE}" dt="2025-08-20T14:08:15.035" v="290" actId="14100"/>
            <ac:spMkLst>
              <pc:docMk/>
              <pc:sldMasterMk cId="1230747752" sldId="2147483869"/>
              <pc:sldLayoutMk cId="3101614179" sldId="2147483909"/>
              <ac:spMk id="7" creationId="{1CA37B12-2A1F-9743-7FC2-E9B2BEC22FB9}"/>
            </ac:spMkLst>
          </pc:spChg>
        </pc:sldLayoutChg>
        <pc:sldLayoutChg chg="modSp mod">
          <pc:chgData name="Fiona Waite" userId="a07190a3-8714-4238-9a5a-f66a76652205" providerId="ADAL" clId="{CFE427E9-FAC9-4B50-BDC7-C0599BF162FE}" dt="2025-08-20T13:58:13.296" v="189" actId="20577"/>
          <pc:sldLayoutMkLst>
            <pc:docMk/>
            <pc:sldMasterMk cId="1230747752" sldId="2147483869"/>
            <pc:sldLayoutMk cId="542770111" sldId="2147483914"/>
          </pc:sldLayoutMkLst>
          <pc:spChg chg="mod">
            <ac:chgData name="Fiona Waite" userId="a07190a3-8714-4238-9a5a-f66a76652205" providerId="ADAL" clId="{CFE427E9-FAC9-4B50-BDC7-C0599BF162FE}" dt="2025-08-20T13:58:13.296" v="189" actId="20577"/>
            <ac:spMkLst>
              <pc:docMk/>
              <pc:sldMasterMk cId="1230747752" sldId="2147483869"/>
              <pc:sldLayoutMk cId="542770111" sldId="2147483914"/>
              <ac:spMk id="16" creationId="{63549E41-7C4C-3091-893D-51270B650F1D}"/>
            </ac:spMkLst>
          </pc:spChg>
          <pc:spChg chg="mod">
            <ac:chgData name="Fiona Waite" userId="a07190a3-8714-4238-9a5a-f66a76652205" providerId="ADAL" clId="{CFE427E9-FAC9-4B50-BDC7-C0599BF162FE}" dt="2025-08-20T13:57:47.982" v="166"/>
            <ac:spMkLst>
              <pc:docMk/>
              <pc:sldMasterMk cId="1230747752" sldId="2147483869"/>
              <pc:sldLayoutMk cId="542770111" sldId="2147483914"/>
              <ac:spMk id="19" creationId="{2705273C-CAEA-F3D2-9A7A-78779FD8F625}"/>
            </ac:spMkLst>
          </pc:spChg>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8D6A64-F059-4A06-897F-9EA58CD40D4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A42355CA-DD9D-4E05-8F3F-7ED6E173A30F}">
      <dgm:prSet phldrT="[Text]"/>
      <dgm:spPr>
        <a:solidFill>
          <a:srgbClr val="DAF5FE"/>
        </a:solidFill>
        <a:ln>
          <a:solidFill>
            <a:srgbClr val="910120"/>
          </a:solidFill>
        </a:ln>
      </dgm:spPr>
      <dgm:t>
        <a:bodyPr/>
        <a:lstStyle/>
        <a:p>
          <a:r>
            <a:rPr lang="en-GB" b="1">
              <a:solidFill>
                <a:srgbClr val="007FAA"/>
              </a:solidFill>
              <a:latin typeface="+mn-lt"/>
            </a:rPr>
            <a:t>Two-form entry </a:t>
          </a:r>
        </a:p>
        <a:p>
          <a:r>
            <a:rPr lang="en-GB" b="1">
              <a:solidFill>
                <a:srgbClr val="007FAA"/>
              </a:solidFill>
              <a:latin typeface="+mn-lt"/>
            </a:rPr>
            <a:t>community school</a:t>
          </a:r>
          <a:endParaRPr lang="en-GB">
            <a:solidFill>
              <a:srgbClr val="007FAA"/>
            </a:solidFill>
            <a:latin typeface="+mn-lt"/>
          </a:endParaRPr>
        </a:p>
      </dgm:t>
    </dgm:pt>
    <dgm:pt modelId="{1515858F-F437-4340-AC5A-0B77D5119C93}" type="parTrans" cxnId="{5A4B47F4-2C4A-47EA-B132-6F6796081960}">
      <dgm:prSet/>
      <dgm:spPr/>
      <dgm:t>
        <a:bodyPr/>
        <a:lstStyle/>
        <a:p>
          <a:endParaRPr lang="en-GB"/>
        </a:p>
      </dgm:t>
    </dgm:pt>
    <dgm:pt modelId="{6198B26D-18B7-4654-B9A7-55C194598FE6}" type="sibTrans" cxnId="{5A4B47F4-2C4A-47EA-B132-6F6796081960}">
      <dgm:prSet/>
      <dgm:spPr/>
      <dgm:t>
        <a:bodyPr/>
        <a:lstStyle/>
        <a:p>
          <a:endParaRPr lang="en-GB"/>
        </a:p>
      </dgm:t>
    </dgm:pt>
    <dgm:pt modelId="{23B6490B-E4E5-4D23-8501-8059DC393BEA}">
      <dgm:prSet phldrT="[Text]"/>
      <dgm:spPr>
        <a:solidFill>
          <a:srgbClr val="DAF5FE"/>
        </a:solidFill>
        <a:ln>
          <a:solidFill>
            <a:srgbClr val="910120"/>
          </a:solidFill>
        </a:ln>
      </dgm:spPr>
      <dgm:t>
        <a:bodyPr/>
        <a:lstStyle/>
        <a:p>
          <a:r>
            <a:rPr lang="en-GB" b="1">
              <a:solidFill>
                <a:srgbClr val="007FAA"/>
              </a:solidFill>
            </a:rPr>
            <a:t>Number of Roll: </a:t>
          </a:r>
        </a:p>
        <a:p>
          <a:r>
            <a:rPr lang="en-GB" b="1">
              <a:solidFill>
                <a:srgbClr val="007FAA"/>
              </a:solidFill>
            </a:rPr>
            <a:t>240</a:t>
          </a:r>
        </a:p>
      </dgm:t>
    </dgm:pt>
    <dgm:pt modelId="{03635C3B-2C47-4FC3-9CFD-27C3F0BEA441}" type="parTrans" cxnId="{79B78DCC-7C8E-4AB6-83AC-98F6B8D35FA2}">
      <dgm:prSet/>
      <dgm:spPr/>
      <dgm:t>
        <a:bodyPr/>
        <a:lstStyle/>
        <a:p>
          <a:endParaRPr lang="en-GB"/>
        </a:p>
      </dgm:t>
    </dgm:pt>
    <dgm:pt modelId="{75D617EE-F260-48EC-9E58-0DC876135E01}" type="sibTrans" cxnId="{79B78DCC-7C8E-4AB6-83AC-98F6B8D35FA2}">
      <dgm:prSet/>
      <dgm:spPr/>
      <dgm:t>
        <a:bodyPr/>
        <a:lstStyle/>
        <a:p>
          <a:endParaRPr lang="en-GB"/>
        </a:p>
      </dgm:t>
    </dgm:pt>
    <dgm:pt modelId="{2BFBAC47-44B0-4B3D-9571-77D98D43AB26}">
      <dgm:prSet/>
      <dgm:spPr>
        <a:solidFill>
          <a:srgbClr val="DAF5FE"/>
        </a:solidFill>
        <a:ln>
          <a:solidFill>
            <a:srgbClr val="910120"/>
          </a:solidFill>
        </a:ln>
      </dgm:spPr>
      <dgm:t>
        <a:bodyPr/>
        <a:lstStyle/>
        <a:p>
          <a:r>
            <a:rPr lang="en-GB" b="1">
              <a:solidFill>
                <a:srgbClr val="007FAA"/>
              </a:solidFill>
            </a:rPr>
            <a:t>Age Range: </a:t>
          </a:r>
        </a:p>
        <a:p>
          <a:r>
            <a:rPr lang="en-GB" b="1">
              <a:solidFill>
                <a:srgbClr val="007FAA"/>
              </a:solidFill>
            </a:rPr>
            <a:t>7 – 11 Years</a:t>
          </a:r>
        </a:p>
      </dgm:t>
    </dgm:pt>
    <dgm:pt modelId="{4CE8891C-F99C-44E8-91DA-F663E7E5B160}" type="parTrans" cxnId="{451B6A2D-B3B3-4BDA-9389-B3A7EBE14CDE}">
      <dgm:prSet/>
      <dgm:spPr/>
      <dgm:t>
        <a:bodyPr/>
        <a:lstStyle/>
        <a:p>
          <a:endParaRPr lang="en-GB"/>
        </a:p>
      </dgm:t>
    </dgm:pt>
    <dgm:pt modelId="{D5C72C8E-9DE9-48C0-8751-BE3759B481DD}" type="sibTrans" cxnId="{451B6A2D-B3B3-4BDA-9389-B3A7EBE14CDE}">
      <dgm:prSet/>
      <dgm:spPr/>
      <dgm:t>
        <a:bodyPr/>
        <a:lstStyle/>
        <a:p>
          <a:endParaRPr lang="en-GB"/>
        </a:p>
      </dgm:t>
    </dgm:pt>
    <dgm:pt modelId="{F79F0EFD-7A7E-48D8-83EE-DC7A62F1F2A2}">
      <dgm:prSet phldrT="[Text]"/>
      <dgm:spPr>
        <a:solidFill>
          <a:srgbClr val="DAF5FE"/>
        </a:solidFill>
        <a:ln>
          <a:solidFill>
            <a:srgbClr val="910120"/>
          </a:solidFill>
        </a:ln>
      </dgm:spPr>
      <dgm:t>
        <a:bodyPr/>
        <a:lstStyle/>
        <a:p>
          <a:r>
            <a:rPr lang="en-GB" b="1">
              <a:solidFill>
                <a:srgbClr val="007FAA"/>
              </a:solidFill>
            </a:rPr>
            <a:t>Rated Outstanding </a:t>
          </a:r>
        </a:p>
        <a:p>
          <a:r>
            <a:rPr lang="en-GB" b="1">
              <a:solidFill>
                <a:srgbClr val="007FAA"/>
              </a:solidFill>
            </a:rPr>
            <a:t>July 2024</a:t>
          </a:r>
        </a:p>
      </dgm:t>
    </dgm:pt>
    <dgm:pt modelId="{D373262F-E484-4E00-A035-5BF1F4A13016}" type="sibTrans" cxnId="{8AF2F2F3-F125-48F3-8836-5A3631367374}">
      <dgm:prSet/>
      <dgm:spPr/>
      <dgm:t>
        <a:bodyPr/>
        <a:lstStyle/>
        <a:p>
          <a:endParaRPr lang="en-GB"/>
        </a:p>
      </dgm:t>
    </dgm:pt>
    <dgm:pt modelId="{D755AB0A-F4A6-4CBA-9137-3C5F4ACA27A5}" type="parTrans" cxnId="{8AF2F2F3-F125-48F3-8836-5A3631367374}">
      <dgm:prSet/>
      <dgm:spPr/>
      <dgm:t>
        <a:bodyPr/>
        <a:lstStyle/>
        <a:p>
          <a:endParaRPr lang="en-GB"/>
        </a:p>
      </dgm:t>
    </dgm:pt>
    <dgm:pt modelId="{4774A2C0-236A-4B0F-A903-25BB23751944}" type="pres">
      <dgm:prSet presAssocID="{A28D6A64-F059-4A06-897F-9EA58CD40D48}" presName="linearFlow" presStyleCnt="0">
        <dgm:presLayoutVars>
          <dgm:dir/>
          <dgm:resizeHandles val="exact"/>
        </dgm:presLayoutVars>
      </dgm:prSet>
      <dgm:spPr/>
    </dgm:pt>
    <dgm:pt modelId="{80EFE589-3B51-4E35-9562-EFB0340CC0CC}" type="pres">
      <dgm:prSet presAssocID="{A42355CA-DD9D-4E05-8F3F-7ED6E173A30F}" presName="composite" presStyleCnt="0"/>
      <dgm:spPr/>
    </dgm:pt>
    <dgm:pt modelId="{4ACB25D5-9D3C-4DAB-91B5-BBACAB950A32}" type="pres">
      <dgm:prSet presAssocID="{A42355CA-DD9D-4E05-8F3F-7ED6E173A30F}" presName="imgShp" presStyleLbl="fgImgPlace1" presStyleIdx="0" presStyleCnt="4"/>
      <dgm:spPr>
        <a:solidFill>
          <a:srgbClr val="DAF5FE"/>
        </a:solidFill>
        <a:ln>
          <a:solidFill>
            <a:srgbClr val="870019"/>
          </a:solidFill>
        </a:ln>
      </dgm:spPr>
    </dgm:pt>
    <dgm:pt modelId="{EDDC67AC-2315-4FE0-B0AE-83085125B387}" type="pres">
      <dgm:prSet presAssocID="{A42355CA-DD9D-4E05-8F3F-7ED6E173A30F}" presName="txShp" presStyleLbl="node1" presStyleIdx="0" presStyleCnt="4" custScaleX="92102">
        <dgm:presLayoutVars>
          <dgm:bulletEnabled val="1"/>
        </dgm:presLayoutVars>
      </dgm:prSet>
      <dgm:spPr>
        <a:prstGeom prst="roundRect">
          <a:avLst/>
        </a:prstGeom>
      </dgm:spPr>
    </dgm:pt>
    <dgm:pt modelId="{BBABBFD7-0510-4E11-9377-87FBB54F0A8D}" type="pres">
      <dgm:prSet presAssocID="{6198B26D-18B7-4654-B9A7-55C194598FE6}" presName="spacing" presStyleCnt="0"/>
      <dgm:spPr/>
    </dgm:pt>
    <dgm:pt modelId="{1DFFBEA8-CBD6-4DDE-B86C-AB4FB82FE027}" type="pres">
      <dgm:prSet presAssocID="{2BFBAC47-44B0-4B3D-9571-77D98D43AB26}" presName="composite" presStyleCnt="0"/>
      <dgm:spPr/>
    </dgm:pt>
    <dgm:pt modelId="{F2553A47-FA8B-41BD-A2FB-58B1E7CA7CA8}" type="pres">
      <dgm:prSet presAssocID="{2BFBAC47-44B0-4B3D-9571-77D98D43AB26}" presName="imgShp" presStyleLbl="fgImgPlace1" presStyleIdx="1" presStyleCnt="4"/>
      <dgm:spPr>
        <a:solidFill>
          <a:srgbClr val="DAF5FE"/>
        </a:solidFill>
        <a:ln>
          <a:solidFill>
            <a:srgbClr val="870019"/>
          </a:solidFill>
        </a:ln>
      </dgm:spPr>
    </dgm:pt>
    <dgm:pt modelId="{E275658F-DE2E-4A85-806B-F648252EEC22}" type="pres">
      <dgm:prSet presAssocID="{2BFBAC47-44B0-4B3D-9571-77D98D43AB26}" presName="txShp" presStyleLbl="node1" presStyleIdx="1" presStyleCnt="4" custScaleX="92102">
        <dgm:presLayoutVars>
          <dgm:bulletEnabled val="1"/>
        </dgm:presLayoutVars>
      </dgm:prSet>
      <dgm:spPr>
        <a:prstGeom prst="roundRect">
          <a:avLst/>
        </a:prstGeom>
      </dgm:spPr>
    </dgm:pt>
    <dgm:pt modelId="{6DF51A17-20B3-4B23-8521-DB5302549D5F}" type="pres">
      <dgm:prSet presAssocID="{D5C72C8E-9DE9-48C0-8751-BE3759B481DD}" presName="spacing" presStyleCnt="0"/>
      <dgm:spPr/>
    </dgm:pt>
    <dgm:pt modelId="{CD8CD2E1-556E-4731-A306-42BC5C020EF5}" type="pres">
      <dgm:prSet presAssocID="{23B6490B-E4E5-4D23-8501-8059DC393BEA}" presName="composite" presStyleCnt="0"/>
      <dgm:spPr/>
    </dgm:pt>
    <dgm:pt modelId="{F9D39CB1-DDA0-4728-9977-39E91FD82A2C}" type="pres">
      <dgm:prSet presAssocID="{23B6490B-E4E5-4D23-8501-8059DC393BEA}" presName="imgShp" presStyleLbl="fgImgPlace1" presStyleIdx="2" presStyleCnt="4" custLinFactNeighborX="1774" custLinFactNeighborY="-1359"/>
      <dgm:spPr>
        <a:solidFill>
          <a:srgbClr val="DAF5FE"/>
        </a:solidFill>
        <a:ln>
          <a:solidFill>
            <a:srgbClr val="870019"/>
          </a:solidFill>
        </a:ln>
      </dgm:spPr>
    </dgm:pt>
    <dgm:pt modelId="{96312BBF-6E92-4908-9175-9C44C8FD0747}" type="pres">
      <dgm:prSet presAssocID="{23B6490B-E4E5-4D23-8501-8059DC393BEA}" presName="txShp" presStyleLbl="node1" presStyleIdx="2" presStyleCnt="4" custScaleX="92102" custLinFactNeighborX="1846" custLinFactNeighborY="-5712">
        <dgm:presLayoutVars>
          <dgm:bulletEnabled val="1"/>
        </dgm:presLayoutVars>
      </dgm:prSet>
      <dgm:spPr>
        <a:prstGeom prst="roundRect">
          <a:avLst/>
        </a:prstGeom>
      </dgm:spPr>
    </dgm:pt>
    <dgm:pt modelId="{6E1F3851-22BA-4944-B107-290257A46BBE}" type="pres">
      <dgm:prSet presAssocID="{75D617EE-F260-48EC-9E58-0DC876135E01}" presName="spacing" presStyleCnt="0"/>
      <dgm:spPr/>
    </dgm:pt>
    <dgm:pt modelId="{9420E1C0-6E24-47F7-959B-639F5B5A1D98}" type="pres">
      <dgm:prSet presAssocID="{F79F0EFD-7A7E-48D8-83EE-DC7A62F1F2A2}" presName="composite" presStyleCnt="0"/>
      <dgm:spPr/>
    </dgm:pt>
    <dgm:pt modelId="{37BD7715-313A-47EC-A4E4-41365B53696B}" type="pres">
      <dgm:prSet presAssocID="{F79F0EFD-7A7E-48D8-83EE-DC7A62F1F2A2}" presName="imgShp" presStyleLbl="fgImgPlace1" presStyleIdx="3" presStyleCnt="4" custLinFactNeighborX="1774" custLinFactNeighborY="-1359"/>
      <dgm:spPr>
        <a:blipFill>
          <a:blip xmlns:r="http://schemas.openxmlformats.org/officeDocument/2006/relationships" r:embed="rId1"/>
          <a:srcRect/>
          <a:stretch>
            <a:fillRect/>
          </a:stretch>
        </a:blipFill>
        <a:ln>
          <a:solidFill>
            <a:srgbClr val="870019"/>
          </a:solidFill>
        </a:ln>
      </dgm:spPr>
    </dgm:pt>
    <dgm:pt modelId="{0A94B081-B06F-43FE-B7BB-8B7E01D2E1FE}" type="pres">
      <dgm:prSet presAssocID="{F79F0EFD-7A7E-48D8-83EE-DC7A62F1F2A2}" presName="txShp" presStyleLbl="node1" presStyleIdx="3" presStyleCnt="4" custScaleX="92102">
        <dgm:presLayoutVars>
          <dgm:bulletEnabled val="1"/>
        </dgm:presLayoutVars>
      </dgm:prSet>
      <dgm:spPr>
        <a:prstGeom prst="roundRect">
          <a:avLst/>
        </a:prstGeom>
      </dgm:spPr>
    </dgm:pt>
  </dgm:ptLst>
  <dgm:cxnLst>
    <dgm:cxn modelId="{1CDEAC0D-292D-443C-8C32-FF8C9C76765A}" type="presOf" srcId="{F79F0EFD-7A7E-48D8-83EE-DC7A62F1F2A2}" destId="{0A94B081-B06F-43FE-B7BB-8B7E01D2E1FE}" srcOrd="0" destOrd="0" presId="urn:microsoft.com/office/officeart/2005/8/layout/vList3"/>
    <dgm:cxn modelId="{A4E0C822-7742-4DE3-B13D-A322438B650D}" type="presOf" srcId="{A28D6A64-F059-4A06-897F-9EA58CD40D48}" destId="{4774A2C0-236A-4B0F-A903-25BB23751944}" srcOrd="0" destOrd="0" presId="urn:microsoft.com/office/officeart/2005/8/layout/vList3"/>
    <dgm:cxn modelId="{451B6A2D-B3B3-4BDA-9389-B3A7EBE14CDE}" srcId="{A28D6A64-F059-4A06-897F-9EA58CD40D48}" destId="{2BFBAC47-44B0-4B3D-9571-77D98D43AB26}" srcOrd="1" destOrd="0" parTransId="{4CE8891C-F99C-44E8-91DA-F663E7E5B160}" sibTransId="{D5C72C8E-9DE9-48C0-8751-BE3759B481DD}"/>
    <dgm:cxn modelId="{56065B38-AA9D-41BA-A53D-6E2BF7479E07}" type="presOf" srcId="{A42355CA-DD9D-4E05-8F3F-7ED6E173A30F}" destId="{EDDC67AC-2315-4FE0-B0AE-83085125B387}" srcOrd="0" destOrd="0" presId="urn:microsoft.com/office/officeart/2005/8/layout/vList3"/>
    <dgm:cxn modelId="{C8F6D79F-0E7E-4720-9B7B-FEF5DE21139B}" type="presOf" srcId="{23B6490B-E4E5-4D23-8501-8059DC393BEA}" destId="{96312BBF-6E92-4908-9175-9C44C8FD0747}" srcOrd="0" destOrd="0" presId="urn:microsoft.com/office/officeart/2005/8/layout/vList3"/>
    <dgm:cxn modelId="{77FA82BB-386F-488D-A435-C17D889522E2}" type="presOf" srcId="{2BFBAC47-44B0-4B3D-9571-77D98D43AB26}" destId="{E275658F-DE2E-4A85-806B-F648252EEC22}" srcOrd="0" destOrd="0" presId="urn:microsoft.com/office/officeart/2005/8/layout/vList3"/>
    <dgm:cxn modelId="{79B78DCC-7C8E-4AB6-83AC-98F6B8D35FA2}" srcId="{A28D6A64-F059-4A06-897F-9EA58CD40D48}" destId="{23B6490B-E4E5-4D23-8501-8059DC393BEA}" srcOrd="2" destOrd="0" parTransId="{03635C3B-2C47-4FC3-9CFD-27C3F0BEA441}" sibTransId="{75D617EE-F260-48EC-9E58-0DC876135E01}"/>
    <dgm:cxn modelId="{8AF2F2F3-F125-48F3-8836-5A3631367374}" srcId="{A28D6A64-F059-4A06-897F-9EA58CD40D48}" destId="{F79F0EFD-7A7E-48D8-83EE-DC7A62F1F2A2}" srcOrd="3" destOrd="0" parTransId="{D755AB0A-F4A6-4CBA-9137-3C5F4ACA27A5}" sibTransId="{D373262F-E484-4E00-A035-5BF1F4A13016}"/>
    <dgm:cxn modelId="{5A4B47F4-2C4A-47EA-B132-6F6796081960}" srcId="{A28D6A64-F059-4A06-897F-9EA58CD40D48}" destId="{A42355CA-DD9D-4E05-8F3F-7ED6E173A30F}" srcOrd="0" destOrd="0" parTransId="{1515858F-F437-4340-AC5A-0B77D5119C93}" sibTransId="{6198B26D-18B7-4654-B9A7-55C194598FE6}"/>
    <dgm:cxn modelId="{1369290B-568A-45B2-8FFE-BA7B5DF75315}" type="presParOf" srcId="{4774A2C0-236A-4B0F-A903-25BB23751944}" destId="{80EFE589-3B51-4E35-9562-EFB0340CC0CC}" srcOrd="0" destOrd="0" presId="urn:microsoft.com/office/officeart/2005/8/layout/vList3"/>
    <dgm:cxn modelId="{51153BA8-EC0A-4991-9B03-07F089D0CD14}" type="presParOf" srcId="{80EFE589-3B51-4E35-9562-EFB0340CC0CC}" destId="{4ACB25D5-9D3C-4DAB-91B5-BBACAB950A32}" srcOrd="0" destOrd="0" presId="urn:microsoft.com/office/officeart/2005/8/layout/vList3"/>
    <dgm:cxn modelId="{7B57B43C-3768-493E-8BFE-E52C159D5E2D}" type="presParOf" srcId="{80EFE589-3B51-4E35-9562-EFB0340CC0CC}" destId="{EDDC67AC-2315-4FE0-B0AE-83085125B387}" srcOrd="1" destOrd="0" presId="urn:microsoft.com/office/officeart/2005/8/layout/vList3"/>
    <dgm:cxn modelId="{CB970B98-3B32-4C39-B26D-2B7247935E37}" type="presParOf" srcId="{4774A2C0-236A-4B0F-A903-25BB23751944}" destId="{BBABBFD7-0510-4E11-9377-87FBB54F0A8D}" srcOrd="1" destOrd="0" presId="urn:microsoft.com/office/officeart/2005/8/layout/vList3"/>
    <dgm:cxn modelId="{001A80B7-9E86-4419-BE9A-5E95C8042473}" type="presParOf" srcId="{4774A2C0-236A-4B0F-A903-25BB23751944}" destId="{1DFFBEA8-CBD6-4DDE-B86C-AB4FB82FE027}" srcOrd="2" destOrd="0" presId="urn:microsoft.com/office/officeart/2005/8/layout/vList3"/>
    <dgm:cxn modelId="{32840CDE-2621-487B-B04F-B37055F17F0F}" type="presParOf" srcId="{1DFFBEA8-CBD6-4DDE-B86C-AB4FB82FE027}" destId="{F2553A47-FA8B-41BD-A2FB-58B1E7CA7CA8}" srcOrd="0" destOrd="0" presId="urn:microsoft.com/office/officeart/2005/8/layout/vList3"/>
    <dgm:cxn modelId="{2891BB2C-C2AF-456B-A796-3675F8C0E040}" type="presParOf" srcId="{1DFFBEA8-CBD6-4DDE-B86C-AB4FB82FE027}" destId="{E275658F-DE2E-4A85-806B-F648252EEC22}" srcOrd="1" destOrd="0" presId="urn:microsoft.com/office/officeart/2005/8/layout/vList3"/>
    <dgm:cxn modelId="{D546753E-887F-461C-A97E-DC6E87ADA7FB}" type="presParOf" srcId="{4774A2C0-236A-4B0F-A903-25BB23751944}" destId="{6DF51A17-20B3-4B23-8521-DB5302549D5F}" srcOrd="3" destOrd="0" presId="urn:microsoft.com/office/officeart/2005/8/layout/vList3"/>
    <dgm:cxn modelId="{4E16A23E-AE2D-4934-8346-8C415D5058B4}" type="presParOf" srcId="{4774A2C0-236A-4B0F-A903-25BB23751944}" destId="{CD8CD2E1-556E-4731-A306-42BC5C020EF5}" srcOrd="4" destOrd="0" presId="urn:microsoft.com/office/officeart/2005/8/layout/vList3"/>
    <dgm:cxn modelId="{32F3CB8D-F486-4EFD-A6E4-73B0EC5CF085}" type="presParOf" srcId="{CD8CD2E1-556E-4731-A306-42BC5C020EF5}" destId="{F9D39CB1-DDA0-4728-9977-39E91FD82A2C}" srcOrd="0" destOrd="0" presId="urn:microsoft.com/office/officeart/2005/8/layout/vList3"/>
    <dgm:cxn modelId="{98ADF51C-A7C6-4972-8E00-5DCA84FB2815}" type="presParOf" srcId="{CD8CD2E1-556E-4731-A306-42BC5C020EF5}" destId="{96312BBF-6E92-4908-9175-9C44C8FD0747}" srcOrd="1" destOrd="0" presId="urn:microsoft.com/office/officeart/2005/8/layout/vList3"/>
    <dgm:cxn modelId="{DFEAB289-1727-4FC1-851B-0C56E295C875}" type="presParOf" srcId="{4774A2C0-236A-4B0F-A903-25BB23751944}" destId="{6E1F3851-22BA-4944-B107-290257A46BBE}" srcOrd="5" destOrd="0" presId="urn:microsoft.com/office/officeart/2005/8/layout/vList3"/>
    <dgm:cxn modelId="{2DA565AD-C735-429C-918D-68A5029DEDFD}" type="presParOf" srcId="{4774A2C0-236A-4B0F-A903-25BB23751944}" destId="{9420E1C0-6E24-47F7-959B-639F5B5A1D98}" srcOrd="6" destOrd="0" presId="urn:microsoft.com/office/officeart/2005/8/layout/vList3"/>
    <dgm:cxn modelId="{ECA364FF-9FC1-41C2-893A-FEFA7708C40F}" type="presParOf" srcId="{9420E1C0-6E24-47F7-959B-639F5B5A1D98}" destId="{37BD7715-313A-47EC-A4E4-41365B53696B}" srcOrd="0" destOrd="0" presId="urn:microsoft.com/office/officeart/2005/8/layout/vList3"/>
    <dgm:cxn modelId="{D36381A9-09D3-425A-9CA7-E622819CAAFE}" type="presParOf" srcId="{9420E1C0-6E24-47F7-959B-639F5B5A1D98}" destId="{0A94B081-B06F-43FE-B7BB-8B7E01D2E1F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9071A8-F79E-4961-B91C-5F4659041CA5}"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ED1C6FF4-4C9B-42F0-9CEC-56FCB34D5B6C}">
      <dgm:prSet phldrT="[Text]" custT="1"/>
      <dgm:spPr>
        <a:solidFill>
          <a:srgbClr val="DAF5FE"/>
        </a:solidFill>
        <a:ln>
          <a:solidFill>
            <a:srgbClr val="910120"/>
          </a:solidFill>
        </a:ln>
      </dgm:spPr>
      <dgm:t>
        <a:bodyPr/>
        <a:lstStyle/>
        <a:p>
          <a:pPr algn="ctr"/>
          <a:r>
            <a:rPr lang="en-GB" sz="2400" b="1">
              <a:solidFill>
                <a:srgbClr val="007FAA"/>
              </a:solidFill>
            </a:rPr>
            <a:t>15%</a:t>
          </a:r>
        </a:p>
        <a:p>
          <a:pPr algn="ctr"/>
          <a:r>
            <a:rPr lang="en-GB" sz="2400">
              <a:solidFill>
                <a:srgbClr val="007FAA"/>
              </a:solidFill>
            </a:rPr>
            <a:t>FSM</a:t>
          </a:r>
        </a:p>
      </dgm:t>
    </dgm:pt>
    <dgm:pt modelId="{0C3CBA4B-4FDE-4CA5-9AA8-DEF16FED2C65}" type="parTrans" cxnId="{2BA46190-7008-4C17-9567-7AB84CD38475}">
      <dgm:prSet/>
      <dgm:spPr/>
      <dgm:t>
        <a:bodyPr/>
        <a:lstStyle/>
        <a:p>
          <a:endParaRPr lang="en-GB"/>
        </a:p>
      </dgm:t>
    </dgm:pt>
    <dgm:pt modelId="{DB0801FB-439D-429E-8C95-881179636619}" type="sibTrans" cxnId="{2BA46190-7008-4C17-9567-7AB84CD38475}">
      <dgm:prSet/>
      <dgm:spPr/>
      <dgm:t>
        <a:bodyPr/>
        <a:lstStyle/>
        <a:p>
          <a:endParaRPr lang="en-GB"/>
        </a:p>
      </dgm:t>
    </dgm:pt>
    <dgm:pt modelId="{66A98550-2B6A-4EBB-ABD9-8E9B4D5447D7}">
      <dgm:prSet custT="1"/>
      <dgm:spPr>
        <a:solidFill>
          <a:srgbClr val="DAF5FE"/>
        </a:solidFill>
        <a:ln>
          <a:solidFill>
            <a:srgbClr val="910120"/>
          </a:solidFill>
        </a:ln>
      </dgm:spPr>
      <dgm:t>
        <a:bodyPr/>
        <a:lstStyle/>
        <a:p>
          <a:r>
            <a:rPr lang="en-GB" sz="2400" b="1">
              <a:solidFill>
                <a:srgbClr val="007FAA"/>
              </a:solidFill>
            </a:rPr>
            <a:t>21%</a:t>
          </a:r>
        </a:p>
        <a:p>
          <a:r>
            <a:rPr lang="en-GB" sz="2400">
              <a:solidFill>
                <a:srgbClr val="007FAA"/>
              </a:solidFill>
            </a:rPr>
            <a:t> SEND</a:t>
          </a:r>
        </a:p>
      </dgm:t>
    </dgm:pt>
    <dgm:pt modelId="{FDE3EF03-7D0E-4A4C-913E-1FC08E5AEB73}" type="parTrans" cxnId="{EAB7BE74-2D2C-4B11-859E-B88A132C107C}">
      <dgm:prSet/>
      <dgm:spPr/>
      <dgm:t>
        <a:bodyPr/>
        <a:lstStyle/>
        <a:p>
          <a:endParaRPr lang="en-GB"/>
        </a:p>
      </dgm:t>
    </dgm:pt>
    <dgm:pt modelId="{D8456792-BC65-4CB7-8A61-52CCEFF6B417}" type="sibTrans" cxnId="{EAB7BE74-2D2C-4B11-859E-B88A132C107C}">
      <dgm:prSet/>
      <dgm:spPr/>
      <dgm:t>
        <a:bodyPr/>
        <a:lstStyle/>
        <a:p>
          <a:endParaRPr lang="en-GB"/>
        </a:p>
      </dgm:t>
    </dgm:pt>
    <dgm:pt modelId="{A0620253-84C4-492F-A6DE-BA4B5C53AD2D}">
      <dgm:prSet custT="1"/>
      <dgm:spPr>
        <a:solidFill>
          <a:srgbClr val="DAF5FE"/>
        </a:solidFill>
        <a:ln>
          <a:solidFill>
            <a:srgbClr val="910120"/>
          </a:solidFill>
        </a:ln>
      </dgm:spPr>
      <dgm:t>
        <a:bodyPr/>
        <a:lstStyle/>
        <a:p>
          <a:r>
            <a:rPr lang="en-GB" sz="2400" b="1">
              <a:solidFill>
                <a:srgbClr val="007FAA"/>
              </a:solidFill>
            </a:rPr>
            <a:t>15.5%</a:t>
          </a:r>
        </a:p>
        <a:p>
          <a:r>
            <a:rPr lang="en-GB" sz="1600">
              <a:solidFill>
                <a:srgbClr val="007FAA"/>
              </a:solidFill>
            </a:rPr>
            <a:t>Pupil Premium</a:t>
          </a:r>
          <a:endParaRPr lang="en-GB" sz="2400">
            <a:solidFill>
              <a:srgbClr val="007FAA"/>
            </a:solidFill>
          </a:endParaRPr>
        </a:p>
      </dgm:t>
    </dgm:pt>
    <dgm:pt modelId="{1787E721-5F24-42AD-AD41-268115671D4F}" type="parTrans" cxnId="{0CC989B1-D1D6-4648-A98B-54F35242BD94}">
      <dgm:prSet/>
      <dgm:spPr/>
      <dgm:t>
        <a:bodyPr/>
        <a:lstStyle/>
        <a:p>
          <a:endParaRPr lang="en-GB"/>
        </a:p>
      </dgm:t>
    </dgm:pt>
    <dgm:pt modelId="{65DFCDBC-5A5E-4F38-A08A-354976678E11}" type="sibTrans" cxnId="{0CC989B1-D1D6-4648-A98B-54F35242BD94}">
      <dgm:prSet/>
      <dgm:spPr/>
      <dgm:t>
        <a:bodyPr/>
        <a:lstStyle/>
        <a:p>
          <a:endParaRPr lang="en-GB"/>
        </a:p>
      </dgm:t>
    </dgm:pt>
    <dgm:pt modelId="{CDF5C245-7BC9-46A2-AF33-48EF04E5414F}">
      <dgm:prSet custT="1"/>
      <dgm:spPr>
        <a:solidFill>
          <a:srgbClr val="DAF5FE"/>
        </a:solidFill>
        <a:ln>
          <a:solidFill>
            <a:srgbClr val="910120"/>
          </a:solidFill>
        </a:ln>
      </dgm:spPr>
      <dgm:t>
        <a:bodyPr/>
        <a:lstStyle/>
        <a:p>
          <a:pPr>
            <a:spcBef>
              <a:spcPts val="800"/>
            </a:spcBef>
            <a:spcAft>
              <a:spcPts val="800"/>
            </a:spcAft>
          </a:pPr>
          <a:r>
            <a:rPr lang="en-GB" sz="2400" b="1">
              <a:solidFill>
                <a:srgbClr val="007FAA"/>
              </a:solidFill>
            </a:rPr>
            <a:t>42%</a:t>
          </a:r>
        </a:p>
        <a:p>
          <a:pPr>
            <a:spcBef>
              <a:spcPts val="800"/>
            </a:spcBef>
            <a:spcAft>
              <a:spcPts val="800"/>
            </a:spcAft>
          </a:pPr>
          <a:r>
            <a:rPr lang="en-GB" sz="2400">
              <a:solidFill>
                <a:srgbClr val="007FAA"/>
              </a:solidFill>
            </a:rPr>
            <a:t>EAL</a:t>
          </a:r>
        </a:p>
      </dgm:t>
    </dgm:pt>
    <dgm:pt modelId="{159A3FF8-AD2D-4903-963B-7D6015C34C5F}" type="parTrans" cxnId="{72AA6671-91A2-45A7-AD0F-555C292FC984}">
      <dgm:prSet/>
      <dgm:spPr/>
      <dgm:t>
        <a:bodyPr/>
        <a:lstStyle/>
        <a:p>
          <a:endParaRPr lang="en-GB"/>
        </a:p>
      </dgm:t>
    </dgm:pt>
    <dgm:pt modelId="{35088A6A-2D4B-434A-ABF2-EBF48B570F24}" type="sibTrans" cxnId="{72AA6671-91A2-45A7-AD0F-555C292FC984}">
      <dgm:prSet/>
      <dgm:spPr/>
      <dgm:t>
        <a:bodyPr/>
        <a:lstStyle/>
        <a:p>
          <a:endParaRPr lang="en-GB"/>
        </a:p>
      </dgm:t>
    </dgm:pt>
    <dgm:pt modelId="{2F93D23F-3602-4CB4-A698-EE95371ECE54}" type="pres">
      <dgm:prSet presAssocID="{FF9071A8-F79E-4961-B91C-5F4659041CA5}" presName="Name0" presStyleCnt="0">
        <dgm:presLayoutVars>
          <dgm:chPref val="1"/>
          <dgm:dir/>
          <dgm:animOne val="branch"/>
          <dgm:animLvl val="lvl"/>
          <dgm:resizeHandles/>
        </dgm:presLayoutVars>
      </dgm:prSet>
      <dgm:spPr/>
    </dgm:pt>
    <dgm:pt modelId="{396D1C24-59DA-4242-91A8-E519408CBFA3}" type="pres">
      <dgm:prSet presAssocID="{CDF5C245-7BC9-46A2-AF33-48EF04E5414F}" presName="vertOne" presStyleCnt="0"/>
      <dgm:spPr/>
    </dgm:pt>
    <dgm:pt modelId="{4C2CD511-CBA4-473C-9A6F-2B5CF359ED9F}" type="pres">
      <dgm:prSet presAssocID="{CDF5C245-7BC9-46A2-AF33-48EF04E5414F}" presName="txOne" presStyleLbl="node0" presStyleIdx="0" presStyleCnt="4">
        <dgm:presLayoutVars>
          <dgm:chPref val="3"/>
        </dgm:presLayoutVars>
      </dgm:prSet>
      <dgm:spPr/>
    </dgm:pt>
    <dgm:pt modelId="{5029BAC4-8D7A-4B08-8988-E855DE4CC958}" type="pres">
      <dgm:prSet presAssocID="{CDF5C245-7BC9-46A2-AF33-48EF04E5414F}" presName="horzOne" presStyleCnt="0"/>
      <dgm:spPr/>
    </dgm:pt>
    <dgm:pt modelId="{669FFA87-586A-41C3-8376-13BCBCC6A296}" type="pres">
      <dgm:prSet presAssocID="{35088A6A-2D4B-434A-ABF2-EBF48B570F24}" presName="sibSpaceOne" presStyleCnt="0"/>
      <dgm:spPr/>
    </dgm:pt>
    <dgm:pt modelId="{3834DE31-1B22-4527-907C-7F2628EF5059}" type="pres">
      <dgm:prSet presAssocID="{ED1C6FF4-4C9B-42F0-9CEC-56FCB34D5B6C}" presName="vertOne" presStyleCnt="0"/>
      <dgm:spPr/>
    </dgm:pt>
    <dgm:pt modelId="{120D6C5B-2761-4D68-BE2C-7ED9D0C5989E}" type="pres">
      <dgm:prSet presAssocID="{ED1C6FF4-4C9B-42F0-9CEC-56FCB34D5B6C}" presName="txOne" presStyleLbl="node0" presStyleIdx="1" presStyleCnt="4" custLinFactNeighborX="-1010" custLinFactNeighborY="388">
        <dgm:presLayoutVars>
          <dgm:chPref val="3"/>
        </dgm:presLayoutVars>
      </dgm:prSet>
      <dgm:spPr/>
    </dgm:pt>
    <dgm:pt modelId="{260DA1FD-DCC0-46E5-94D9-60E126C076D1}" type="pres">
      <dgm:prSet presAssocID="{ED1C6FF4-4C9B-42F0-9CEC-56FCB34D5B6C}" presName="horzOne" presStyleCnt="0"/>
      <dgm:spPr/>
    </dgm:pt>
    <dgm:pt modelId="{BB1D9228-5B82-4F41-B126-7512684D58F7}" type="pres">
      <dgm:prSet presAssocID="{DB0801FB-439D-429E-8C95-881179636619}" presName="sibSpaceOne" presStyleCnt="0"/>
      <dgm:spPr/>
    </dgm:pt>
    <dgm:pt modelId="{A718F036-6703-40F5-997C-76A817ACC966}" type="pres">
      <dgm:prSet presAssocID="{66A98550-2B6A-4EBB-ABD9-8E9B4D5447D7}" presName="vertOne" presStyleCnt="0"/>
      <dgm:spPr/>
    </dgm:pt>
    <dgm:pt modelId="{C59560F2-5933-4009-89D6-B5907F8C10FA}" type="pres">
      <dgm:prSet presAssocID="{66A98550-2B6A-4EBB-ABD9-8E9B4D5447D7}" presName="txOne" presStyleLbl="node0" presStyleIdx="2" presStyleCnt="4">
        <dgm:presLayoutVars>
          <dgm:chPref val="3"/>
        </dgm:presLayoutVars>
      </dgm:prSet>
      <dgm:spPr/>
    </dgm:pt>
    <dgm:pt modelId="{CBA08480-44E6-46A2-AA52-EA7CE882DDF3}" type="pres">
      <dgm:prSet presAssocID="{66A98550-2B6A-4EBB-ABD9-8E9B4D5447D7}" presName="horzOne" presStyleCnt="0"/>
      <dgm:spPr/>
    </dgm:pt>
    <dgm:pt modelId="{E015E222-E49F-43E3-9D51-719F89922118}" type="pres">
      <dgm:prSet presAssocID="{D8456792-BC65-4CB7-8A61-52CCEFF6B417}" presName="sibSpaceOne" presStyleCnt="0"/>
      <dgm:spPr/>
    </dgm:pt>
    <dgm:pt modelId="{EC09A65F-D905-4E4F-965D-043E235AD172}" type="pres">
      <dgm:prSet presAssocID="{A0620253-84C4-492F-A6DE-BA4B5C53AD2D}" presName="vertOne" presStyleCnt="0"/>
      <dgm:spPr/>
    </dgm:pt>
    <dgm:pt modelId="{A21AB868-C135-495E-9A31-433F03A4FADD}" type="pres">
      <dgm:prSet presAssocID="{A0620253-84C4-492F-A6DE-BA4B5C53AD2D}" presName="txOne" presStyleLbl="node0" presStyleIdx="3" presStyleCnt="4" custLinFactNeighborX="2962">
        <dgm:presLayoutVars>
          <dgm:chPref val="3"/>
        </dgm:presLayoutVars>
      </dgm:prSet>
      <dgm:spPr/>
    </dgm:pt>
    <dgm:pt modelId="{043FC0EC-B126-4172-95F7-F31DD0D5698E}" type="pres">
      <dgm:prSet presAssocID="{A0620253-84C4-492F-A6DE-BA4B5C53AD2D}" presName="horzOne" presStyleCnt="0"/>
      <dgm:spPr/>
    </dgm:pt>
  </dgm:ptLst>
  <dgm:cxnLst>
    <dgm:cxn modelId="{9EC37316-0F39-4B36-869A-A1546ED7FF81}" type="presOf" srcId="{66A98550-2B6A-4EBB-ABD9-8E9B4D5447D7}" destId="{C59560F2-5933-4009-89D6-B5907F8C10FA}" srcOrd="0" destOrd="0" presId="urn:microsoft.com/office/officeart/2005/8/layout/hierarchy4"/>
    <dgm:cxn modelId="{32692A51-D3E4-479B-AEE7-DF6C391D3360}" type="presOf" srcId="{FF9071A8-F79E-4961-B91C-5F4659041CA5}" destId="{2F93D23F-3602-4CB4-A698-EE95371ECE54}" srcOrd="0" destOrd="0" presId="urn:microsoft.com/office/officeart/2005/8/layout/hierarchy4"/>
    <dgm:cxn modelId="{72AA6671-91A2-45A7-AD0F-555C292FC984}" srcId="{FF9071A8-F79E-4961-B91C-5F4659041CA5}" destId="{CDF5C245-7BC9-46A2-AF33-48EF04E5414F}" srcOrd="0" destOrd="0" parTransId="{159A3FF8-AD2D-4903-963B-7D6015C34C5F}" sibTransId="{35088A6A-2D4B-434A-ABF2-EBF48B570F24}"/>
    <dgm:cxn modelId="{EAB7BE74-2D2C-4B11-859E-B88A132C107C}" srcId="{FF9071A8-F79E-4961-B91C-5F4659041CA5}" destId="{66A98550-2B6A-4EBB-ABD9-8E9B4D5447D7}" srcOrd="2" destOrd="0" parTransId="{FDE3EF03-7D0E-4A4C-913E-1FC08E5AEB73}" sibTransId="{D8456792-BC65-4CB7-8A61-52CCEFF6B417}"/>
    <dgm:cxn modelId="{2BA46190-7008-4C17-9567-7AB84CD38475}" srcId="{FF9071A8-F79E-4961-B91C-5F4659041CA5}" destId="{ED1C6FF4-4C9B-42F0-9CEC-56FCB34D5B6C}" srcOrd="1" destOrd="0" parTransId="{0C3CBA4B-4FDE-4CA5-9AA8-DEF16FED2C65}" sibTransId="{DB0801FB-439D-429E-8C95-881179636619}"/>
    <dgm:cxn modelId="{A79AC6A2-F7D1-4FC3-8EA5-BE03B396FE08}" type="presOf" srcId="{ED1C6FF4-4C9B-42F0-9CEC-56FCB34D5B6C}" destId="{120D6C5B-2761-4D68-BE2C-7ED9D0C5989E}" srcOrd="0" destOrd="0" presId="urn:microsoft.com/office/officeart/2005/8/layout/hierarchy4"/>
    <dgm:cxn modelId="{8BB12BA6-CB20-4665-8F2D-DD842A2DE0F6}" type="presOf" srcId="{CDF5C245-7BC9-46A2-AF33-48EF04E5414F}" destId="{4C2CD511-CBA4-473C-9A6F-2B5CF359ED9F}" srcOrd="0" destOrd="0" presId="urn:microsoft.com/office/officeart/2005/8/layout/hierarchy4"/>
    <dgm:cxn modelId="{0CC989B1-D1D6-4648-A98B-54F35242BD94}" srcId="{FF9071A8-F79E-4961-B91C-5F4659041CA5}" destId="{A0620253-84C4-492F-A6DE-BA4B5C53AD2D}" srcOrd="3" destOrd="0" parTransId="{1787E721-5F24-42AD-AD41-268115671D4F}" sibTransId="{65DFCDBC-5A5E-4F38-A08A-354976678E11}"/>
    <dgm:cxn modelId="{7C38FFE0-3D5C-40CA-ACF6-A12326EAB2A8}" type="presOf" srcId="{A0620253-84C4-492F-A6DE-BA4B5C53AD2D}" destId="{A21AB868-C135-495E-9A31-433F03A4FADD}" srcOrd="0" destOrd="0" presId="urn:microsoft.com/office/officeart/2005/8/layout/hierarchy4"/>
    <dgm:cxn modelId="{A74AA877-9038-412B-980A-392E1952DDAC}" type="presParOf" srcId="{2F93D23F-3602-4CB4-A698-EE95371ECE54}" destId="{396D1C24-59DA-4242-91A8-E519408CBFA3}" srcOrd="0" destOrd="0" presId="urn:microsoft.com/office/officeart/2005/8/layout/hierarchy4"/>
    <dgm:cxn modelId="{A5147748-73BF-4E19-8589-A9FC3FDC48D1}" type="presParOf" srcId="{396D1C24-59DA-4242-91A8-E519408CBFA3}" destId="{4C2CD511-CBA4-473C-9A6F-2B5CF359ED9F}" srcOrd="0" destOrd="0" presId="urn:microsoft.com/office/officeart/2005/8/layout/hierarchy4"/>
    <dgm:cxn modelId="{C3C0B97B-16F4-4D84-AFC0-53E1AA71A301}" type="presParOf" srcId="{396D1C24-59DA-4242-91A8-E519408CBFA3}" destId="{5029BAC4-8D7A-4B08-8988-E855DE4CC958}" srcOrd="1" destOrd="0" presId="urn:microsoft.com/office/officeart/2005/8/layout/hierarchy4"/>
    <dgm:cxn modelId="{B1582CCD-58BB-485E-8CC5-96F9C80DE0C6}" type="presParOf" srcId="{2F93D23F-3602-4CB4-A698-EE95371ECE54}" destId="{669FFA87-586A-41C3-8376-13BCBCC6A296}" srcOrd="1" destOrd="0" presId="urn:microsoft.com/office/officeart/2005/8/layout/hierarchy4"/>
    <dgm:cxn modelId="{F8366064-F872-42D6-8635-5474B9E1F0E6}" type="presParOf" srcId="{2F93D23F-3602-4CB4-A698-EE95371ECE54}" destId="{3834DE31-1B22-4527-907C-7F2628EF5059}" srcOrd="2" destOrd="0" presId="urn:microsoft.com/office/officeart/2005/8/layout/hierarchy4"/>
    <dgm:cxn modelId="{975DAFFD-7CC9-428A-BBFE-1584C41464E3}" type="presParOf" srcId="{3834DE31-1B22-4527-907C-7F2628EF5059}" destId="{120D6C5B-2761-4D68-BE2C-7ED9D0C5989E}" srcOrd="0" destOrd="0" presId="urn:microsoft.com/office/officeart/2005/8/layout/hierarchy4"/>
    <dgm:cxn modelId="{2975DDD4-EB74-4E0A-8B5E-6B4B2104E2FD}" type="presParOf" srcId="{3834DE31-1B22-4527-907C-7F2628EF5059}" destId="{260DA1FD-DCC0-46E5-94D9-60E126C076D1}" srcOrd="1" destOrd="0" presId="urn:microsoft.com/office/officeart/2005/8/layout/hierarchy4"/>
    <dgm:cxn modelId="{7081A296-F5D4-4009-A06B-B0278FD3A67E}" type="presParOf" srcId="{2F93D23F-3602-4CB4-A698-EE95371ECE54}" destId="{BB1D9228-5B82-4F41-B126-7512684D58F7}" srcOrd="3" destOrd="0" presId="urn:microsoft.com/office/officeart/2005/8/layout/hierarchy4"/>
    <dgm:cxn modelId="{3BFA7148-ABAA-4514-9027-FE49283EF840}" type="presParOf" srcId="{2F93D23F-3602-4CB4-A698-EE95371ECE54}" destId="{A718F036-6703-40F5-997C-76A817ACC966}" srcOrd="4" destOrd="0" presId="urn:microsoft.com/office/officeart/2005/8/layout/hierarchy4"/>
    <dgm:cxn modelId="{4835BDC4-EDD4-48B6-8403-E668C8F17461}" type="presParOf" srcId="{A718F036-6703-40F5-997C-76A817ACC966}" destId="{C59560F2-5933-4009-89D6-B5907F8C10FA}" srcOrd="0" destOrd="0" presId="urn:microsoft.com/office/officeart/2005/8/layout/hierarchy4"/>
    <dgm:cxn modelId="{DA6463D2-02C8-450D-821C-405C6F8ACC1A}" type="presParOf" srcId="{A718F036-6703-40F5-997C-76A817ACC966}" destId="{CBA08480-44E6-46A2-AA52-EA7CE882DDF3}" srcOrd="1" destOrd="0" presId="urn:microsoft.com/office/officeart/2005/8/layout/hierarchy4"/>
    <dgm:cxn modelId="{D84A68AB-5F44-4113-9C9A-DE96104A78D7}" type="presParOf" srcId="{2F93D23F-3602-4CB4-A698-EE95371ECE54}" destId="{E015E222-E49F-43E3-9D51-719F89922118}" srcOrd="5" destOrd="0" presId="urn:microsoft.com/office/officeart/2005/8/layout/hierarchy4"/>
    <dgm:cxn modelId="{0FD6F9CC-B906-471E-88C2-AD24EF441D3E}" type="presParOf" srcId="{2F93D23F-3602-4CB4-A698-EE95371ECE54}" destId="{EC09A65F-D905-4E4F-965D-043E235AD172}" srcOrd="6" destOrd="0" presId="urn:microsoft.com/office/officeart/2005/8/layout/hierarchy4"/>
    <dgm:cxn modelId="{83E4857B-DA21-46BF-B440-CCE1E2893E05}" type="presParOf" srcId="{EC09A65F-D905-4E4F-965D-043E235AD172}" destId="{A21AB868-C135-495E-9A31-433F03A4FADD}" srcOrd="0" destOrd="0" presId="urn:microsoft.com/office/officeart/2005/8/layout/hierarchy4"/>
    <dgm:cxn modelId="{0590000B-657C-4288-BE7C-A15267C38061}" type="presParOf" srcId="{EC09A65F-D905-4E4F-965D-043E235AD172}" destId="{043FC0EC-B126-4172-95F7-F31DD0D5698E}"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C67AC-2315-4FE0-B0AE-83085125B387}">
      <dsp:nvSpPr>
        <dsp:cNvPr id="0" name=""/>
        <dsp:cNvSpPr/>
      </dsp:nvSpPr>
      <dsp:spPr>
        <a:xfrm rot="10800000">
          <a:off x="1675615" y="2119"/>
          <a:ext cx="4263541" cy="941673"/>
        </a:xfrm>
        <a:prstGeom prst="roundRect">
          <a:avLst/>
        </a:prstGeom>
        <a:solidFill>
          <a:srgbClr val="DAF5FE"/>
        </a:solidFill>
        <a:ln w="12700" cap="flat" cmpd="sng" algn="ctr">
          <a:solidFill>
            <a:srgbClr val="9101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25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rgbClr val="007FAA"/>
              </a:solidFill>
              <a:latin typeface="+mn-lt"/>
            </a:rPr>
            <a:t>Two-form entry </a:t>
          </a:r>
        </a:p>
        <a:p>
          <a:pPr marL="0" lvl="0" indent="0" algn="ctr" defTabSz="800100">
            <a:lnSpc>
              <a:spcPct val="90000"/>
            </a:lnSpc>
            <a:spcBef>
              <a:spcPct val="0"/>
            </a:spcBef>
            <a:spcAft>
              <a:spcPct val="35000"/>
            </a:spcAft>
            <a:buNone/>
          </a:pPr>
          <a:r>
            <a:rPr lang="en-GB" sz="1800" b="1" kern="1200">
              <a:solidFill>
                <a:srgbClr val="007FAA"/>
              </a:solidFill>
              <a:latin typeface="+mn-lt"/>
            </a:rPr>
            <a:t>community school</a:t>
          </a:r>
          <a:endParaRPr lang="en-GB" sz="1800" kern="1200">
            <a:solidFill>
              <a:srgbClr val="007FAA"/>
            </a:solidFill>
            <a:latin typeface="+mn-lt"/>
          </a:endParaRPr>
        </a:p>
      </dsp:txBody>
      <dsp:txXfrm rot="10800000">
        <a:off x="1721584" y="48088"/>
        <a:ext cx="4171603" cy="849735"/>
      </dsp:txXfrm>
    </dsp:sp>
    <dsp:sp modelId="{4ACB25D5-9D3C-4DAB-91B5-BBACAB950A32}">
      <dsp:nvSpPr>
        <dsp:cNvPr id="0" name=""/>
        <dsp:cNvSpPr/>
      </dsp:nvSpPr>
      <dsp:spPr>
        <a:xfrm>
          <a:off x="1021973" y="2119"/>
          <a:ext cx="941673" cy="941673"/>
        </a:xfrm>
        <a:prstGeom prst="ellipse">
          <a:avLst/>
        </a:prstGeom>
        <a:solidFill>
          <a:srgbClr val="DAF5FE"/>
        </a:solidFill>
        <a:ln w="12700" cap="flat" cmpd="sng" algn="ctr">
          <a:solidFill>
            <a:srgbClr val="870019"/>
          </a:solidFill>
          <a:prstDash val="solid"/>
          <a:miter lim="800000"/>
        </a:ln>
        <a:effectLst/>
      </dsp:spPr>
      <dsp:style>
        <a:lnRef idx="2">
          <a:scrgbClr r="0" g="0" b="0"/>
        </a:lnRef>
        <a:fillRef idx="1">
          <a:scrgbClr r="0" g="0" b="0"/>
        </a:fillRef>
        <a:effectRef idx="0">
          <a:scrgbClr r="0" g="0" b="0"/>
        </a:effectRef>
        <a:fontRef idx="minor"/>
      </dsp:style>
    </dsp:sp>
    <dsp:sp modelId="{E275658F-DE2E-4A85-806B-F648252EEC22}">
      <dsp:nvSpPr>
        <dsp:cNvPr id="0" name=""/>
        <dsp:cNvSpPr/>
      </dsp:nvSpPr>
      <dsp:spPr>
        <a:xfrm rot="10800000">
          <a:off x="1675615" y="1224889"/>
          <a:ext cx="4263541" cy="941673"/>
        </a:xfrm>
        <a:prstGeom prst="roundRect">
          <a:avLst/>
        </a:prstGeom>
        <a:solidFill>
          <a:srgbClr val="DAF5FE"/>
        </a:solidFill>
        <a:ln w="12700" cap="flat" cmpd="sng" algn="ctr">
          <a:solidFill>
            <a:srgbClr val="9101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25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rgbClr val="007FAA"/>
              </a:solidFill>
            </a:rPr>
            <a:t>Age Range: </a:t>
          </a:r>
        </a:p>
        <a:p>
          <a:pPr marL="0" lvl="0" indent="0" algn="ctr" defTabSz="800100">
            <a:lnSpc>
              <a:spcPct val="90000"/>
            </a:lnSpc>
            <a:spcBef>
              <a:spcPct val="0"/>
            </a:spcBef>
            <a:spcAft>
              <a:spcPct val="35000"/>
            </a:spcAft>
            <a:buNone/>
          </a:pPr>
          <a:r>
            <a:rPr lang="en-GB" sz="1800" b="1" kern="1200">
              <a:solidFill>
                <a:srgbClr val="007FAA"/>
              </a:solidFill>
            </a:rPr>
            <a:t>7 – 11 Years</a:t>
          </a:r>
        </a:p>
      </dsp:txBody>
      <dsp:txXfrm rot="10800000">
        <a:off x="1721584" y="1270858"/>
        <a:ext cx="4171603" cy="849735"/>
      </dsp:txXfrm>
    </dsp:sp>
    <dsp:sp modelId="{F2553A47-FA8B-41BD-A2FB-58B1E7CA7CA8}">
      <dsp:nvSpPr>
        <dsp:cNvPr id="0" name=""/>
        <dsp:cNvSpPr/>
      </dsp:nvSpPr>
      <dsp:spPr>
        <a:xfrm>
          <a:off x="1021973" y="1224889"/>
          <a:ext cx="941673" cy="941673"/>
        </a:xfrm>
        <a:prstGeom prst="ellipse">
          <a:avLst/>
        </a:prstGeom>
        <a:solidFill>
          <a:srgbClr val="DAF5FE"/>
        </a:solidFill>
        <a:ln w="12700" cap="flat" cmpd="sng" algn="ctr">
          <a:solidFill>
            <a:srgbClr val="870019"/>
          </a:solidFill>
          <a:prstDash val="solid"/>
          <a:miter lim="800000"/>
        </a:ln>
        <a:effectLst/>
      </dsp:spPr>
      <dsp:style>
        <a:lnRef idx="2">
          <a:scrgbClr r="0" g="0" b="0"/>
        </a:lnRef>
        <a:fillRef idx="1">
          <a:scrgbClr r="0" g="0" b="0"/>
        </a:fillRef>
        <a:effectRef idx="0">
          <a:scrgbClr r="0" g="0" b="0"/>
        </a:effectRef>
        <a:fontRef idx="minor"/>
      </dsp:style>
    </dsp:sp>
    <dsp:sp modelId="{96312BBF-6E92-4908-9175-9C44C8FD0747}">
      <dsp:nvSpPr>
        <dsp:cNvPr id="0" name=""/>
        <dsp:cNvSpPr/>
      </dsp:nvSpPr>
      <dsp:spPr>
        <a:xfrm rot="10800000">
          <a:off x="1761069" y="2393870"/>
          <a:ext cx="4263541" cy="941673"/>
        </a:xfrm>
        <a:prstGeom prst="roundRect">
          <a:avLst/>
        </a:prstGeom>
        <a:solidFill>
          <a:srgbClr val="DAF5FE"/>
        </a:solidFill>
        <a:ln w="12700" cap="flat" cmpd="sng" algn="ctr">
          <a:solidFill>
            <a:srgbClr val="9101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25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rgbClr val="007FAA"/>
              </a:solidFill>
            </a:rPr>
            <a:t>Number of Roll: </a:t>
          </a:r>
        </a:p>
        <a:p>
          <a:pPr marL="0" lvl="0" indent="0" algn="ctr" defTabSz="800100">
            <a:lnSpc>
              <a:spcPct val="90000"/>
            </a:lnSpc>
            <a:spcBef>
              <a:spcPct val="0"/>
            </a:spcBef>
            <a:spcAft>
              <a:spcPct val="35000"/>
            </a:spcAft>
            <a:buNone/>
          </a:pPr>
          <a:r>
            <a:rPr lang="en-GB" sz="1800" b="1" kern="1200">
              <a:solidFill>
                <a:srgbClr val="007FAA"/>
              </a:solidFill>
            </a:rPr>
            <a:t>240</a:t>
          </a:r>
        </a:p>
      </dsp:txBody>
      <dsp:txXfrm rot="10800000">
        <a:off x="1807038" y="2439839"/>
        <a:ext cx="4171603" cy="849735"/>
      </dsp:txXfrm>
    </dsp:sp>
    <dsp:sp modelId="{F9D39CB1-DDA0-4728-9977-39E91FD82A2C}">
      <dsp:nvSpPr>
        <dsp:cNvPr id="0" name=""/>
        <dsp:cNvSpPr/>
      </dsp:nvSpPr>
      <dsp:spPr>
        <a:xfrm>
          <a:off x="1038679" y="2434861"/>
          <a:ext cx="941673" cy="941673"/>
        </a:xfrm>
        <a:prstGeom prst="ellipse">
          <a:avLst/>
        </a:prstGeom>
        <a:solidFill>
          <a:srgbClr val="DAF5FE"/>
        </a:solidFill>
        <a:ln w="12700" cap="flat" cmpd="sng" algn="ctr">
          <a:solidFill>
            <a:srgbClr val="870019"/>
          </a:solidFill>
          <a:prstDash val="solid"/>
          <a:miter lim="800000"/>
        </a:ln>
        <a:effectLst/>
      </dsp:spPr>
      <dsp:style>
        <a:lnRef idx="2">
          <a:scrgbClr r="0" g="0" b="0"/>
        </a:lnRef>
        <a:fillRef idx="1">
          <a:scrgbClr r="0" g="0" b="0"/>
        </a:fillRef>
        <a:effectRef idx="0">
          <a:scrgbClr r="0" g="0" b="0"/>
        </a:effectRef>
        <a:fontRef idx="minor"/>
      </dsp:style>
    </dsp:sp>
    <dsp:sp modelId="{0A94B081-B06F-43FE-B7BB-8B7E01D2E1FE}">
      <dsp:nvSpPr>
        <dsp:cNvPr id="0" name=""/>
        <dsp:cNvSpPr/>
      </dsp:nvSpPr>
      <dsp:spPr>
        <a:xfrm rot="10800000">
          <a:off x="1675615" y="3670428"/>
          <a:ext cx="4263541" cy="941673"/>
        </a:xfrm>
        <a:prstGeom prst="roundRect">
          <a:avLst/>
        </a:prstGeom>
        <a:solidFill>
          <a:srgbClr val="DAF5FE"/>
        </a:solidFill>
        <a:ln w="12700" cap="flat" cmpd="sng" algn="ctr">
          <a:solidFill>
            <a:srgbClr val="9101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25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rgbClr val="007FAA"/>
              </a:solidFill>
            </a:rPr>
            <a:t>Rated Outstanding </a:t>
          </a:r>
        </a:p>
        <a:p>
          <a:pPr marL="0" lvl="0" indent="0" algn="ctr" defTabSz="800100">
            <a:lnSpc>
              <a:spcPct val="90000"/>
            </a:lnSpc>
            <a:spcBef>
              <a:spcPct val="0"/>
            </a:spcBef>
            <a:spcAft>
              <a:spcPct val="35000"/>
            </a:spcAft>
            <a:buNone/>
          </a:pPr>
          <a:r>
            <a:rPr lang="en-GB" sz="1800" b="1" kern="1200">
              <a:solidFill>
                <a:srgbClr val="007FAA"/>
              </a:solidFill>
            </a:rPr>
            <a:t>July 2024</a:t>
          </a:r>
        </a:p>
      </dsp:txBody>
      <dsp:txXfrm rot="10800000">
        <a:off x="1721584" y="3716397"/>
        <a:ext cx="4171603" cy="849735"/>
      </dsp:txXfrm>
    </dsp:sp>
    <dsp:sp modelId="{37BD7715-313A-47EC-A4E4-41365B53696B}">
      <dsp:nvSpPr>
        <dsp:cNvPr id="0" name=""/>
        <dsp:cNvSpPr/>
      </dsp:nvSpPr>
      <dsp:spPr>
        <a:xfrm>
          <a:off x="1038679" y="3657630"/>
          <a:ext cx="941673" cy="941673"/>
        </a:xfrm>
        <a:prstGeom prst="ellipse">
          <a:avLst/>
        </a:prstGeom>
        <a:blipFill>
          <a:blip xmlns:r="http://schemas.openxmlformats.org/officeDocument/2006/relationships" r:embed="rId1"/>
          <a:srcRect/>
          <a:stretch>
            <a:fillRect/>
          </a:stretch>
        </a:blipFill>
        <a:ln w="12700" cap="flat" cmpd="sng" algn="ctr">
          <a:solidFill>
            <a:srgbClr val="870019"/>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CD511-CBA4-473C-9A6F-2B5CF359ED9F}">
      <dsp:nvSpPr>
        <dsp:cNvPr id="0" name=""/>
        <dsp:cNvSpPr/>
      </dsp:nvSpPr>
      <dsp:spPr>
        <a:xfrm>
          <a:off x="1200" y="0"/>
          <a:ext cx="1170449" cy="3688248"/>
        </a:xfrm>
        <a:prstGeom prst="roundRect">
          <a:avLst>
            <a:gd name="adj" fmla="val 10000"/>
          </a:avLst>
        </a:prstGeom>
        <a:solidFill>
          <a:srgbClr val="DAF5FE"/>
        </a:solidFill>
        <a:ln w="12700" cap="flat" cmpd="sng" algn="ctr">
          <a:solidFill>
            <a:srgbClr val="9101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ts val="800"/>
            </a:spcBef>
            <a:spcAft>
              <a:spcPts val="800"/>
            </a:spcAft>
            <a:buNone/>
          </a:pPr>
          <a:r>
            <a:rPr lang="en-GB" sz="2400" b="1" kern="1200">
              <a:solidFill>
                <a:srgbClr val="007FAA"/>
              </a:solidFill>
            </a:rPr>
            <a:t>42%</a:t>
          </a:r>
        </a:p>
        <a:p>
          <a:pPr marL="0" lvl="0" indent="0" algn="ctr" defTabSz="1066800">
            <a:lnSpc>
              <a:spcPct val="90000"/>
            </a:lnSpc>
            <a:spcBef>
              <a:spcPts val="800"/>
            </a:spcBef>
            <a:spcAft>
              <a:spcPts val="800"/>
            </a:spcAft>
            <a:buNone/>
          </a:pPr>
          <a:r>
            <a:rPr lang="en-GB" sz="2400" kern="1200">
              <a:solidFill>
                <a:srgbClr val="007FAA"/>
              </a:solidFill>
            </a:rPr>
            <a:t>EAL</a:t>
          </a:r>
        </a:p>
      </dsp:txBody>
      <dsp:txXfrm>
        <a:off x="35481" y="34281"/>
        <a:ext cx="1101887" cy="3619686"/>
      </dsp:txXfrm>
    </dsp:sp>
    <dsp:sp modelId="{120D6C5B-2761-4D68-BE2C-7ED9D0C5989E}">
      <dsp:nvSpPr>
        <dsp:cNvPr id="0" name=""/>
        <dsp:cNvSpPr/>
      </dsp:nvSpPr>
      <dsp:spPr>
        <a:xfrm>
          <a:off x="1356463" y="0"/>
          <a:ext cx="1170449" cy="3688248"/>
        </a:xfrm>
        <a:prstGeom prst="roundRect">
          <a:avLst>
            <a:gd name="adj" fmla="val 10000"/>
          </a:avLst>
        </a:prstGeom>
        <a:solidFill>
          <a:srgbClr val="DAF5FE"/>
        </a:solidFill>
        <a:ln w="12700" cap="flat" cmpd="sng" algn="ctr">
          <a:solidFill>
            <a:srgbClr val="9101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solidFill>
                <a:srgbClr val="007FAA"/>
              </a:solidFill>
            </a:rPr>
            <a:t>15%</a:t>
          </a:r>
        </a:p>
        <a:p>
          <a:pPr marL="0" lvl="0" indent="0" algn="ctr" defTabSz="1066800">
            <a:lnSpc>
              <a:spcPct val="90000"/>
            </a:lnSpc>
            <a:spcBef>
              <a:spcPct val="0"/>
            </a:spcBef>
            <a:spcAft>
              <a:spcPct val="35000"/>
            </a:spcAft>
            <a:buNone/>
          </a:pPr>
          <a:r>
            <a:rPr lang="en-GB" sz="2400" kern="1200">
              <a:solidFill>
                <a:srgbClr val="007FAA"/>
              </a:solidFill>
            </a:rPr>
            <a:t>FSM</a:t>
          </a:r>
        </a:p>
      </dsp:txBody>
      <dsp:txXfrm>
        <a:off x="1390744" y="34281"/>
        <a:ext cx="1101887" cy="3619686"/>
      </dsp:txXfrm>
    </dsp:sp>
    <dsp:sp modelId="{C59560F2-5933-4009-89D6-B5907F8C10FA}">
      <dsp:nvSpPr>
        <dsp:cNvPr id="0" name=""/>
        <dsp:cNvSpPr/>
      </dsp:nvSpPr>
      <dsp:spPr>
        <a:xfrm>
          <a:off x="2735369" y="0"/>
          <a:ext cx="1170449" cy="3688248"/>
        </a:xfrm>
        <a:prstGeom prst="roundRect">
          <a:avLst>
            <a:gd name="adj" fmla="val 10000"/>
          </a:avLst>
        </a:prstGeom>
        <a:solidFill>
          <a:srgbClr val="DAF5FE"/>
        </a:solidFill>
        <a:ln w="12700" cap="flat" cmpd="sng" algn="ctr">
          <a:solidFill>
            <a:srgbClr val="9101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solidFill>
                <a:srgbClr val="007FAA"/>
              </a:solidFill>
            </a:rPr>
            <a:t>21%</a:t>
          </a:r>
        </a:p>
        <a:p>
          <a:pPr marL="0" lvl="0" indent="0" algn="ctr" defTabSz="1066800">
            <a:lnSpc>
              <a:spcPct val="90000"/>
            </a:lnSpc>
            <a:spcBef>
              <a:spcPct val="0"/>
            </a:spcBef>
            <a:spcAft>
              <a:spcPct val="35000"/>
            </a:spcAft>
            <a:buNone/>
          </a:pPr>
          <a:r>
            <a:rPr lang="en-GB" sz="2400" kern="1200">
              <a:solidFill>
                <a:srgbClr val="007FAA"/>
              </a:solidFill>
            </a:rPr>
            <a:t> SEND</a:t>
          </a:r>
        </a:p>
      </dsp:txBody>
      <dsp:txXfrm>
        <a:off x="2769650" y="34281"/>
        <a:ext cx="1101887" cy="3619686"/>
      </dsp:txXfrm>
    </dsp:sp>
    <dsp:sp modelId="{A21AB868-C135-495E-9A31-433F03A4FADD}">
      <dsp:nvSpPr>
        <dsp:cNvPr id="0" name=""/>
        <dsp:cNvSpPr/>
      </dsp:nvSpPr>
      <dsp:spPr>
        <a:xfrm>
          <a:off x="4103654" y="0"/>
          <a:ext cx="1170449" cy="3688248"/>
        </a:xfrm>
        <a:prstGeom prst="roundRect">
          <a:avLst>
            <a:gd name="adj" fmla="val 10000"/>
          </a:avLst>
        </a:prstGeom>
        <a:solidFill>
          <a:srgbClr val="DAF5FE"/>
        </a:solidFill>
        <a:ln w="12700" cap="flat" cmpd="sng" algn="ctr">
          <a:solidFill>
            <a:srgbClr val="91012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solidFill>
                <a:srgbClr val="007FAA"/>
              </a:solidFill>
            </a:rPr>
            <a:t>15.5%</a:t>
          </a:r>
        </a:p>
        <a:p>
          <a:pPr marL="0" lvl="0" indent="0" algn="ctr" defTabSz="1066800">
            <a:lnSpc>
              <a:spcPct val="90000"/>
            </a:lnSpc>
            <a:spcBef>
              <a:spcPct val="0"/>
            </a:spcBef>
            <a:spcAft>
              <a:spcPct val="35000"/>
            </a:spcAft>
            <a:buNone/>
          </a:pPr>
          <a:r>
            <a:rPr lang="en-GB" sz="1600" kern="1200">
              <a:solidFill>
                <a:srgbClr val="007FAA"/>
              </a:solidFill>
            </a:rPr>
            <a:t>Pupil Premium</a:t>
          </a:r>
          <a:endParaRPr lang="en-GB" sz="2400" kern="1200">
            <a:solidFill>
              <a:srgbClr val="007FAA"/>
            </a:solidFill>
          </a:endParaRPr>
        </a:p>
      </dsp:txBody>
      <dsp:txXfrm>
        <a:off x="4137935" y="34281"/>
        <a:ext cx="1101887" cy="361968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1100">
              <a:latin typeface="Nunito Sans" pitchFamily="2"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337E6-6BEA-4891-BA4C-03122E4F3692}" type="datetimeFigureOut">
              <a:rPr lang="en-GB" sz="1100" smtClean="0">
                <a:latin typeface="Nunito Sans" pitchFamily="2" charset="0"/>
              </a:rPr>
              <a:t>05/09/2025</a:t>
            </a:fld>
            <a:endParaRPr lang="en-GB" sz="1100">
              <a:latin typeface="Nunito Sans" pitchFamily="2"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1100">
              <a:latin typeface="Nunito Sans" pitchFamily="2"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43F079-8787-42C7-A1E2-F3AB77833DF5}" type="slidenum">
              <a:rPr lang="en-GB" sz="1100" smtClean="0">
                <a:latin typeface="Nunito Sans" pitchFamily="2" charset="0"/>
              </a:rPr>
              <a:t>‹#›</a:t>
            </a:fld>
            <a:endParaRPr lang="en-GB" sz="1100">
              <a:latin typeface="Nunito Sans" pitchFamily="2" charset="0"/>
            </a:endParaRPr>
          </a:p>
        </p:txBody>
      </p:sp>
    </p:spTree>
    <p:extLst>
      <p:ext uri="{BB962C8B-B14F-4D97-AF65-F5344CB8AC3E}">
        <p14:creationId xmlns:p14="http://schemas.microsoft.com/office/powerpoint/2010/main" val="1040537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nchor="ctr" anchorCtr="0"/>
          <a:lstStyle>
            <a:lvl1pPr algn="l">
              <a:defRPr sz="1100" b="0" i="0">
                <a:latin typeface="Nunito Sans"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nchor="ctr" anchorCtr="0"/>
          <a:lstStyle>
            <a:lvl1pPr algn="r">
              <a:defRPr sz="1100" b="0" i="0">
                <a:latin typeface="Nunito Sans" pitchFamily="2" charset="0"/>
              </a:defRPr>
            </a:lvl1pPr>
          </a:lstStyle>
          <a:p>
            <a:fld id="{3BEE73F2-55BE-4DED-BD00-A7CC6FAF8851}" type="datetimeFigureOut">
              <a:rPr lang="en-GB" smtClean="0"/>
              <a:pPr/>
              <a:t>05/09/2025</a:t>
            </a:fld>
            <a:endParaRPr lang="en-GB"/>
          </a:p>
        </p:txBody>
      </p:sp>
      <p:sp>
        <p:nvSpPr>
          <p:cNvPr id="4" name="Slide Image Placeholder 3"/>
          <p:cNvSpPr>
            <a:spLocks noGrp="1" noRot="1" noChangeAspect="1"/>
          </p:cNvSpPr>
          <p:nvPr>
            <p:ph type="sldImg" idx="2"/>
          </p:nvPr>
        </p:nvSpPr>
        <p:spPr>
          <a:xfrm>
            <a:off x="1485900" y="448585"/>
            <a:ext cx="3751312" cy="2110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32656" y="2627783"/>
            <a:ext cx="6192688" cy="605742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ctr" anchorCtr="0"/>
          <a:lstStyle>
            <a:lvl1pPr algn="l">
              <a:defRPr sz="1100" b="0" i="0">
                <a:latin typeface="Nunito Sans"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ctr" anchorCtr="0"/>
          <a:lstStyle>
            <a:lvl1pPr algn="r">
              <a:defRPr sz="1100" b="0" i="0">
                <a:latin typeface="Nunito Sans" pitchFamily="2" charset="0"/>
              </a:defRPr>
            </a:lvl1pPr>
          </a:lstStyle>
          <a:p>
            <a:fld id="{53DFBC5D-9444-4997-B900-DD869E0474B9}" type="slidenum">
              <a:rPr lang="en-GB" smtClean="0"/>
              <a:pPr/>
              <a:t>‹#›</a:t>
            </a:fld>
            <a:endParaRPr lang="en-GB"/>
          </a:p>
        </p:txBody>
      </p:sp>
    </p:spTree>
    <p:extLst>
      <p:ext uri="{BB962C8B-B14F-4D97-AF65-F5344CB8AC3E}">
        <p14:creationId xmlns:p14="http://schemas.microsoft.com/office/powerpoint/2010/main" val="297426242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Aft>
        <a:spcPts val="600"/>
      </a:spcAft>
      <a:buFont typeface="Arial" panose="020B0604020202020204" pitchFamily="34" charset="0"/>
      <a:buChar char="•"/>
      <a:defRPr sz="1200" b="0" i="0" kern="1200">
        <a:solidFill>
          <a:schemeClr val="tx1"/>
        </a:solidFill>
        <a:latin typeface="Nunito Sans" pitchFamily="2" charset="0"/>
        <a:ea typeface="+mn-ea"/>
        <a:cs typeface="+mn-cs"/>
      </a:defRPr>
    </a:lvl1pPr>
    <a:lvl2pPr marL="361950" indent="-171450" algn="l" defTabSz="914400" rtl="0" eaLnBrk="1" latinLnBrk="0" hangingPunct="1">
      <a:spcAft>
        <a:spcPts val="600"/>
      </a:spcAft>
      <a:buFont typeface="Wingdings" panose="05000000000000000000" pitchFamily="2" charset="2"/>
      <a:buChar char="§"/>
      <a:defRPr sz="1200" b="0" i="0" kern="1200">
        <a:solidFill>
          <a:schemeClr val="tx1"/>
        </a:solidFill>
        <a:latin typeface="Nunito Sans" pitchFamily="2" charset="0"/>
        <a:ea typeface="+mn-ea"/>
        <a:cs typeface="+mn-cs"/>
      </a:defRPr>
    </a:lvl2pPr>
    <a:lvl3pPr marL="541338" indent="-171450" algn="l" defTabSz="914400" rtl="0" eaLnBrk="1" latinLnBrk="0" hangingPunct="1">
      <a:spcAft>
        <a:spcPts val="600"/>
      </a:spcAft>
      <a:buFont typeface="Nunito Sans" pitchFamily="2" charset="0"/>
      <a:buChar char="‐"/>
      <a:defRPr sz="1200" b="0" i="0" kern="1200">
        <a:solidFill>
          <a:schemeClr val="tx1"/>
        </a:solidFill>
        <a:latin typeface="Nunito Sans" pitchFamily="2" charset="0"/>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0DADAA6-60C1-1B14-7259-A112FBEAD71F}"/>
              </a:ext>
            </a:extLst>
          </p:cNvPr>
          <p:cNvSpPr/>
          <p:nvPr userDrawn="1"/>
        </p:nvSpPr>
        <p:spPr>
          <a:xfrm>
            <a:off x="9819013" y="-624846"/>
            <a:ext cx="3240000" cy="3240000"/>
          </a:xfrm>
          <a:prstGeom prst="ellipse">
            <a:avLst/>
          </a:prstGeom>
          <a:noFill/>
          <a:ln w="88900">
            <a:solidFill>
              <a:srgbClr val="AD1824">
                <a:alpha val="3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07D9BCEB-44A2-94B2-07DB-B20D4C79F900}"/>
              </a:ext>
            </a:extLst>
          </p:cNvPr>
          <p:cNvSpPr/>
          <p:nvPr userDrawn="1"/>
        </p:nvSpPr>
        <p:spPr>
          <a:xfrm>
            <a:off x="10430985" y="-281471"/>
            <a:ext cx="2210524" cy="2148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pic>
        <p:nvPicPr>
          <p:cNvPr id="4" name="Graphic 3">
            <a:extLst>
              <a:ext uri="{FF2B5EF4-FFF2-40B4-BE49-F238E27FC236}">
                <a16:creationId xmlns:a16="http://schemas.microsoft.com/office/drawing/2014/main" id="{1B81E58D-D08C-1A05-3BD7-4624FBC78BE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604151">
            <a:off x="-2268661" y="-112737"/>
            <a:ext cx="7836540" cy="6861600"/>
          </a:xfrm>
          <a:prstGeom prst="rect">
            <a:avLst/>
          </a:prstGeom>
        </p:spPr>
      </p:pic>
      <p:sp>
        <p:nvSpPr>
          <p:cNvPr id="14" name="TextBox 13">
            <a:extLst>
              <a:ext uri="{FF2B5EF4-FFF2-40B4-BE49-F238E27FC236}">
                <a16:creationId xmlns:a16="http://schemas.microsoft.com/office/drawing/2014/main" id="{49638E28-60F1-A043-AE00-93B8A0A3D908}"/>
              </a:ext>
            </a:extLst>
          </p:cNvPr>
          <p:cNvSpPr txBox="1"/>
          <p:nvPr userDrawn="1"/>
        </p:nvSpPr>
        <p:spPr>
          <a:xfrm>
            <a:off x="10283868" y="400833"/>
            <a:ext cx="0" cy="0"/>
          </a:xfrm>
          <a:prstGeom prst="rect">
            <a:avLst/>
          </a:prstGeom>
        </p:spPr>
        <p:txBody>
          <a:bodyPr vert="horz" wrap="none" lIns="91440" tIns="45720" rIns="91440" bIns="45720" rtlCol="0" anchor="ctr" anchorCtr="1">
            <a:noAutofit/>
          </a:bodyPr>
          <a:lstStyle/>
          <a:p>
            <a:pPr algn="l"/>
            <a:endParaRPr lang="en-US" b="1" i="0">
              <a:latin typeface="Nunito Sans" pitchFamily="2" charset="0"/>
            </a:endParaRPr>
          </a:p>
        </p:txBody>
      </p:sp>
      <p:sp>
        <p:nvSpPr>
          <p:cNvPr id="5" name="Subtitle 3"/>
          <p:cNvSpPr>
            <a:spLocks noGrp="1"/>
          </p:cNvSpPr>
          <p:nvPr>
            <p:ph type="subTitle" idx="1" hasCustomPrompt="1"/>
          </p:nvPr>
        </p:nvSpPr>
        <p:spPr>
          <a:xfrm>
            <a:off x="195192" y="3660586"/>
            <a:ext cx="5269423" cy="414522"/>
          </a:xfrm>
          <a:prstGeom prst="rect">
            <a:avLst/>
          </a:prstGeom>
        </p:spPr>
        <p:txBody>
          <a:bodyPr/>
          <a:lstStyle>
            <a:lvl1pPr marL="0" indent="0" algn="l">
              <a:buNone/>
              <a:defRPr sz="1600" b="0" i="0">
                <a:solidFill>
                  <a:schemeClr val="bg1"/>
                </a:solidFill>
                <a:latin typeface="Nunito Sans Light" pitchFamily="2" charset="77"/>
                <a:ea typeface="Nunito Sans Light" pitchFamily="2" charset="77"/>
                <a:cs typeface="Nunito Sans Ligh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Autumn/ Spring/ Summer Term 2025</a:t>
            </a:r>
            <a:endParaRPr lang="en-GB"/>
          </a:p>
        </p:txBody>
      </p:sp>
      <p:sp>
        <p:nvSpPr>
          <p:cNvPr id="3" name="Title 1">
            <a:extLst>
              <a:ext uri="{FF2B5EF4-FFF2-40B4-BE49-F238E27FC236}">
                <a16:creationId xmlns:a16="http://schemas.microsoft.com/office/drawing/2014/main" id="{5C5361BF-2DE7-60E4-97F1-FE99BE0C89EB}"/>
              </a:ext>
            </a:extLst>
          </p:cNvPr>
          <p:cNvSpPr>
            <a:spLocks noGrp="1"/>
          </p:cNvSpPr>
          <p:nvPr>
            <p:ph type="title" hasCustomPrompt="1"/>
          </p:nvPr>
        </p:nvSpPr>
        <p:spPr>
          <a:xfrm>
            <a:off x="195192" y="1440799"/>
            <a:ext cx="5269423" cy="1527985"/>
          </a:xfrm>
        </p:spPr>
        <p:txBody>
          <a:bodyPr anchor="b"/>
          <a:lstStyle>
            <a:lvl1pPr>
              <a:defRPr sz="4000">
                <a:solidFill>
                  <a:schemeClr val="bg1"/>
                </a:solidFill>
              </a:defRPr>
            </a:lvl1pPr>
          </a:lstStyle>
          <a:p>
            <a:r>
              <a:rPr lang="en-US"/>
              <a:t>School Name</a:t>
            </a:r>
            <a:endParaRPr lang="en-GB"/>
          </a:p>
        </p:txBody>
      </p:sp>
      <p:sp>
        <p:nvSpPr>
          <p:cNvPr id="2" name="Picture Placeholder 15">
            <a:extLst>
              <a:ext uri="{FF2B5EF4-FFF2-40B4-BE49-F238E27FC236}">
                <a16:creationId xmlns:a16="http://schemas.microsoft.com/office/drawing/2014/main" id="{8B41495B-BCA9-DA1D-BBD0-2B8B0CDEB627}"/>
              </a:ext>
            </a:extLst>
          </p:cNvPr>
          <p:cNvSpPr>
            <a:spLocks noGrp="1"/>
          </p:cNvSpPr>
          <p:nvPr>
            <p:ph type="pic" sz="quarter" idx="14"/>
          </p:nvPr>
        </p:nvSpPr>
        <p:spPr>
          <a:xfrm>
            <a:off x="5830928" y="787344"/>
            <a:ext cx="5760000" cy="5760000"/>
          </a:xfrm>
          <a:custGeom>
            <a:avLst/>
            <a:gdLst>
              <a:gd name="connsiteX0" fmla="*/ 2250000 w 4500000"/>
              <a:gd name="connsiteY0" fmla="*/ 0 h 4500000"/>
              <a:gd name="connsiteX1" fmla="*/ 4500000 w 4500000"/>
              <a:gd name="connsiteY1" fmla="*/ 2250000 h 4500000"/>
              <a:gd name="connsiteX2" fmla="*/ 2250000 w 4500000"/>
              <a:gd name="connsiteY2" fmla="*/ 4500000 h 4500000"/>
              <a:gd name="connsiteX3" fmla="*/ 0 w 4500000"/>
              <a:gd name="connsiteY3" fmla="*/ 2250000 h 4500000"/>
              <a:gd name="connsiteX4" fmla="*/ 2250000 w 4500000"/>
              <a:gd name="connsiteY4" fmla="*/ 0 h 45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000" h="4500000">
                <a:moveTo>
                  <a:pt x="2250000" y="0"/>
                </a:moveTo>
                <a:cubicBezTo>
                  <a:pt x="3492641" y="0"/>
                  <a:pt x="4500000" y="1007359"/>
                  <a:pt x="4500000" y="2250000"/>
                </a:cubicBezTo>
                <a:cubicBezTo>
                  <a:pt x="4500000" y="3492641"/>
                  <a:pt x="3492641" y="4500000"/>
                  <a:pt x="2250000" y="4500000"/>
                </a:cubicBezTo>
                <a:cubicBezTo>
                  <a:pt x="1007359" y="4500000"/>
                  <a:pt x="0" y="3492641"/>
                  <a:pt x="0" y="2250000"/>
                </a:cubicBezTo>
                <a:cubicBezTo>
                  <a:pt x="0" y="1007359"/>
                  <a:pt x="1007359" y="0"/>
                  <a:pt x="2250000" y="0"/>
                </a:cubicBezTo>
                <a:close/>
              </a:path>
            </a:pathLst>
          </a:custGeom>
          <a:blipFill>
            <a:blip r:embed="rId4"/>
            <a:stretch>
              <a:fillRect/>
            </a:stretch>
          </a:blipFill>
          <a:ln w="50800">
            <a:solidFill>
              <a:schemeClr val="bg1"/>
            </a:solidFill>
          </a:ln>
        </p:spPr>
        <p:txBody>
          <a:bodyPr wrap="square">
            <a:noAutofit/>
          </a:bodyPr>
          <a:lstStyle/>
          <a:p>
            <a:endParaRPr lang="en-GB"/>
          </a:p>
        </p:txBody>
      </p:sp>
      <p:sp>
        <p:nvSpPr>
          <p:cNvPr id="6" name="Oval 5">
            <a:extLst>
              <a:ext uri="{FF2B5EF4-FFF2-40B4-BE49-F238E27FC236}">
                <a16:creationId xmlns:a16="http://schemas.microsoft.com/office/drawing/2014/main" id="{5F7664BF-E3AE-4BA5-EC7F-9D540981F36B}"/>
              </a:ext>
            </a:extLst>
          </p:cNvPr>
          <p:cNvSpPr/>
          <p:nvPr userDrawn="1"/>
        </p:nvSpPr>
        <p:spPr>
          <a:xfrm>
            <a:off x="-625118" y="362064"/>
            <a:ext cx="384414" cy="403200"/>
          </a:xfrm>
          <a:prstGeom prst="ellipse">
            <a:avLst/>
          </a:prstGeom>
          <a:solidFill>
            <a:srgbClr val="007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8" name="Oval 7">
            <a:extLst>
              <a:ext uri="{FF2B5EF4-FFF2-40B4-BE49-F238E27FC236}">
                <a16:creationId xmlns:a16="http://schemas.microsoft.com/office/drawing/2014/main" id="{5EED0ECE-4836-4564-CB5B-9D09DD9A9D7D}"/>
              </a:ext>
            </a:extLst>
          </p:cNvPr>
          <p:cNvSpPr/>
          <p:nvPr userDrawn="1"/>
        </p:nvSpPr>
        <p:spPr>
          <a:xfrm>
            <a:off x="-625118" y="912944"/>
            <a:ext cx="384414" cy="403200"/>
          </a:xfrm>
          <a:prstGeom prst="ellipse">
            <a:avLst/>
          </a:prstGeom>
          <a:solidFill>
            <a:srgbClr val="1E1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0" name="Oval 9">
            <a:extLst>
              <a:ext uri="{FF2B5EF4-FFF2-40B4-BE49-F238E27FC236}">
                <a16:creationId xmlns:a16="http://schemas.microsoft.com/office/drawing/2014/main" id="{51AB2875-13BF-1FA1-A790-BF90DC6EABF4}"/>
              </a:ext>
            </a:extLst>
          </p:cNvPr>
          <p:cNvSpPr/>
          <p:nvPr userDrawn="1"/>
        </p:nvSpPr>
        <p:spPr>
          <a:xfrm>
            <a:off x="-625118" y="1463824"/>
            <a:ext cx="384414" cy="403200"/>
          </a:xfrm>
          <a:prstGeom prst="ellipse">
            <a:avLst/>
          </a:prstGeom>
          <a:solidFill>
            <a:srgbClr val="034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2" name="Oval 11">
            <a:extLst>
              <a:ext uri="{FF2B5EF4-FFF2-40B4-BE49-F238E27FC236}">
                <a16:creationId xmlns:a16="http://schemas.microsoft.com/office/drawing/2014/main" id="{B5F73E32-5D3A-81D7-F4C4-B3D0624A409D}"/>
              </a:ext>
            </a:extLst>
          </p:cNvPr>
          <p:cNvSpPr/>
          <p:nvPr userDrawn="1"/>
        </p:nvSpPr>
        <p:spPr>
          <a:xfrm>
            <a:off x="-625118" y="2014704"/>
            <a:ext cx="384414" cy="403200"/>
          </a:xfrm>
          <a:prstGeom prst="ellipse">
            <a:avLst/>
          </a:prstGeom>
          <a:solidFill>
            <a:srgbClr val="2F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3" name="Oval 12">
            <a:extLst>
              <a:ext uri="{FF2B5EF4-FFF2-40B4-BE49-F238E27FC236}">
                <a16:creationId xmlns:a16="http://schemas.microsoft.com/office/drawing/2014/main" id="{245BD518-4757-2E9F-CEFD-01F539AAF2BF}"/>
              </a:ext>
            </a:extLst>
          </p:cNvPr>
          <p:cNvSpPr/>
          <p:nvPr userDrawn="1"/>
        </p:nvSpPr>
        <p:spPr>
          <a:xfrm>
            <a:off x="-625118" y="2565584"/>
            <a:ext cx="384414" cy="403200"/>
          </a:xfrm>
          <a:prstGeom prst="ellipse">
            <a:avLst/>
          </a:prstGeom>
          <a:solidFill>
            <a:srgbClr val="A6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5" name="Oval 14">
            <a:extLst>
              <a:ext uri="{FF2B5EF4-FFF2-40B4-BE49-F238E27FC236}">
                <a16:creationId xmlns:a16="http://schemas.microsoft.com/office/drawing/2014/main" id="{A1DC3F3C-AEB5-DDF7-10C5-865B2D27B715}"/>
              </a:ext>
            </a:extLst>
          </p:cNvPr>
          <p:cNvSpPr/>
          <p:nvPr userDrawn="1"/>
        </p:nvSpPr>
        <p:spPr>
          <a:xfrm>
            <a:off x="-625118" y="3116464"/>
            <a:ext cx="384414" cy="403200"/>
          </a:xfrm>
          <a:prstGeom prst="ellipse">
            <a:avLst/>
          </a:prstGeom>
          <a:solidFill>
            <a:srgbClr val="B1B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6" name="Oval 15">
            <a:extLst>
              <a:ext uri="{FF2B5EF4-FFF2-40B4-BE49-F238E27FC236}">
                <a16:creationId xmlns:a16="http://schemas.microsoft.com/office/drawing/2014/main" id="{9D744D64-A6BA-9547-0E8E-44197747133F}"/>
              </a:ext>
            </a:extLst>
          </p:cNvPr>
          <p:cNvSpPr/>
          <p:nvPr userDrawn="1"/>
        </p:nvSpPr>
        <p:spPr>
          <a:xfrm>
            <a:off x="-625118" y="3667344"/>
            <a:ext cx="384414" cy="403200"/>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7" name="Oval 16">
            <a:extLst>
              <a:ext uri="{FF2B5EF4-FFF2-40B4-BE49-F238E27FC236}">
                <a16:creationId xmlns:a16="http://schemas.microsoft.com/office/drawing/2014/main" id="{29BB77E1-5D13-6C33-47C0-3F7583E75B14}"/>
              </a:ext>
            </a:extLst>
          </p:cNvPr>
          <p:cNvSpPr/>
          <p:nvPr userDrawn="1"/>
        </p:nvSpPr>
        <p:spPr>
          <a:xfrm>
            <a:off x="-1200586" y="362064"/>
            <a:ext cx="384414" cy="403200"/>
          </a:xfrm>
          <a:prstGeom prst="ellipse">
            <a:avLst/>
          </a:prstGeom>
          <a:solidFill>
            <a:srgbClr val="326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8" name="Oval 17">
            <a:extLst>
              <a:ext uri="{FF2B5EF4-FFF2-40B4-BE49-F238E27FC236}">
                <a16:creationId xmlns:a16="http://schemas.microsoft.com/office/drawing/2014/main" id="{77AB12A0-CFE5-0139-534F-DFE70D9A941C}"/>
              </a:ext>
            </a:extLst>
          </p:cNvPr>
          <p:cNvSpPr/>
          <p:nvPr userDrawn="1"/>
        </p:nvSpPr>
        <p:spPr>
          <a:xfrm>
            <a:off x="-1200586" y="912944"/>
            <a:ext cx="384414" cy="403200"/>
          </a:xfrm>
          <a:prstGeom prst="ellipse">
            <a:avLst/>
          </a:prstGeom>
          <a:solidFill>
            <a:srgbClr val="849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9" name="Oval 18">
            <a:extLst>
              <a:ext uri="{FF2B5EF4-FFF2-40B4-BE49-F238E27FC236}">
                <a16:creationId xmlns:a16="http://schemas.microsoft.com/office/drawing/2014/main" id="{D4F34403-72EE-2E36-147E-39BC77B357B3}"/>
              </a:ext>
            </a:extLst>
          </p:cNvPr>
          <p:cNvSpPr/>
          <p:nvPr userDrawn="1"/>
        </p:nvSpPr>
        <p:spPr>
          <a:xfrm>
            <a:off x="-1188343" y="1463824"/>
            <a:ext cx="384414" cy="403200"/>
          </a:xfrm>
          <a:prstGeom prst="ellipse">
            <a:avLst/>
          </a:prstGeom>
          <a:solidFill>
            <a:srgbClr val="FAB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20" name="Oval 19">
            <a:extLst>
              <a:ext uri="{FF2B5EF4-FFF2-40B4-BE49-F238E27FC236}">
                <a16:creationId xmlns:a16="http://schemas.microsoft.com/office/drawing/2014/main" id="{1B94ED93-2040-9284-F53E-73524DA54286}"/>
              </a:ext>
            </a:extLst>
          </p:cNvPr>
          <p:cNvSpPr/>
          <p:nvPr userDrawn="1"/>
        </p:nvSpPr>
        <p:spPr>
          <a:xfrm>
            <a:off x="-1200586" y="2014704"/>
            <a:ext cx="384414" cy="403200"/>
          </a:xfrm>
          <a:prstGeom prst="ellipse">
            <a:avLst/>
          </a:prstGeom>
          <a:solidFill>
            <a:srgbClr val="E37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21" name="Oval 20">
            <a:extLst>
              <a:ext uri="{FF2B5EF4-FFF2-40B4-BE49-F238E27FC236}">
                <a16:creationId xmlns:a16="http://schemas.microsoft.com/office/drawing/2014/main" id="{B1010444-842C-FCC4-137E-AB781449180A}"/>
              </a:ext>
            </a:extLst>
          </p:cNvPr>
          <p:cNvSpPr/>
          <p:nvPr userDrawn="1"/>
        </p:nvSpPr>
        <p:spPr>
          <a:xfrm>
            <a:off x="-1200586" y="2565584"/>
            <a:ext cx="384414" cy="403200"/>
          </a:xfrm>
          <a:prstGeom prst="ellipse">
            <a:avLst/>
          </a:prstGeom>
          <a:solidFill>
            <a:srgbClr val="E07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22" name="Oval 21">
            <a:extLst>
              <a:ext uri="{FF2B5EF4-FFF2-40B4-BE49-F238E27FC236}">
                <a16:creationId xmlns:a16="http://schemas.microsoft.com/office/drawing/2014/main" id="{A10E9008-0C7F-F6BC-E767-6F4BC08EDE6C}"/>
              </a:ext>
            </a:extLst>
          </p:cNvPr>
          <p:cNvSpPr/>
          <p:nvPr userDrawn="1"/>
        </p:nvSpPr>
        <p:spPr>
          <a:xfrm>
            <a:off x="-1200586" y="3116464"/>
            <a:ext cx="384414" cy="403200"/>
          </a:xfrm>
          <a:prstGeom prst="ellipse">
            <a:avLst/>
          </a:prstGeom>
          <a:solidFill>
            <a:srgbClr val="AD1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23" name="Oval 22">
            <a:extLst>
              <a:ext uri="{FF2B5EF4-FFF2-40B4-BE49-F238E27FC236}">
                <a16:creationId xmlns:a16="http://schemas.microsoft.com/office/drawing/2014/main" id="{B0D18924-6E35-1093-A98B-C676586D6BA2}"/>
              </a:ext>
            </a:extLst>
          </p:cNvPr>
          <p:cNvSpPr/>
          <p:nvPr userDrawn="1"/>
        </p:nvSpPr>
        <p:spPr>
          <a:xfrm>
            <a:off x="-1200586" y="3667344"/>
            <a:ext cx="384414" cy="403200"/>
          </a:xfrm>
          <a:prstGeom prst="ellipse">
            <a:avLst/>
          </a:prstGeom>
          <a:solidFill>
            <a:srgbClr val="BB6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24" name="Oval 23">
            <a:extLst>
              <a:ext uri="{FF2B5EF4-FFF2-40B4-BE49-F238E27FC236}">
                <a16:creationId xmlns:a16="http://schemas.microsoft.com/office/drawing/2014/main" id="{DADDEEEF-F718-84BC-8699-7BD731A6AF71}"/>
              </a:ext>
            </a:extLst>
          </p:cNvPr>
          <p:cNvSpPr/>
          <p:nvPr userDrawn="1"/>
        </p:nvSpPr>
        <p:spPr>
          <a:xfrm>
            <a:off x="-1203958" y="4218224"/>
            <a:ext cx="384414" cy="403200"/>
          </a:xfrm>
          <a:prstGeom prst="ellipse">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25" name="Oval 24">
            <a:extLst>
              <a:ext uri="{FF2B5EF4-FFF2-40B4-BE49-F238E27FC236}">
                <a16:creationId xmlns:a16="http://schemas.microsoft.com/office/drawing/2014/main" id="{6F406636-7839-4C38-7ADB-3F54E4449E37}"/>
              </a:ext>
            </a:extLst>
          </p:cNvPr>
          <p:cNvSpPr/>
          <p:nvPr userDrawn="1"/>
        </p:nvSpPr>
        <p:spPr>
          <a:xfrm>
            <a:off x="-622600" y="-185916"/>
            <a:ext cx="384414" cy="403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Nunito Sans" pitchFamily="2" charset="0"/>
                <a:ea typeface="Roboto" panose="02000000000000000000" pitchFamily="2" charset="0"/>
                <a:cs typeface="Roboto" panose="02000000000000000000" pitchFamily="2" charset="0"/>
              </a:rPr>
              <a:t>P</a:t>
            </a:r>
          </a:p>
        </p:txBody>
      </p:sp>
      <p:sp>
        <p:nvSpPr>
          <p:cNvPr id="26" name="Oval 25">
            <a:extLst>
              <a:ext uri="{FF2B5EF4-FFF2-40B4-BE49-F238E27FC236}">
                <a16:creationId xmlns:a16="http://schemas.microsoft.com/office/drawing/2014/main" id="{9CEF02CA-343E-EBFC-1105-A01DF6861058}"/>
              </a:ext>
            </a:extLst>
          </p:cNvPr>
          <p:cNvSpPr/>
          <p:nvPr userDrawn="1"/>
        </p:nvSpPr>
        <p:spPr>
          <a:xfrm>
            <a:off x="-1198068" y="-185916"/>
            <a:ext cx="384414" cy="403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Nunito Sans" pitchFamily="2" charset="0"/>
                <a:ea typeface="Roboto" panose="02000000000000000000" pitchFamily="2" charset="0"/>
                <a:cs typeface="Roboto" panose="02000000000000000000" pitchFamily="2" charset="0"/>
              </a:rPr>
              <a:t>S</a:t>
            </a:r>
          </a:p>
        </p:txBody>
      </p:sp>
      <p:sp>
        <p:nvSpPr>
          <p:cNvPr id="27" name="Subtitle 2">
            <a:extLst>
              <a:ext uri="{FF2B5EF4-FFF2-40B4-BE49-F238E27FC236}">
                <a16:creationId xmlns:a16="http://schemas.microsoft.com/office/drawing/2014/main" id="{34D66089-AC14-26CD-7CB7-6D36C468EF8A}"/>
              </a:ext>
            </a:extLst>
          </p:cNvPr>
          <p:cNvSpPr>
            <a:spLocks noGrp="1"/>
          </p:cNvSpPr>
          <p:nvPr>
            <p:ph type="body" sz="quarter" idx="16" hasCustomPrompt="1"/>
          </p:nvPr>
        </p:nvSpPr>
        <p:spPr>
          <a:xfrm>
            <a:off x="195192" y="3206697"/>
            <a:ext cx="5269423" cy="414522"/>
          </a:xfrm>
          <a:prstGeom prst="rect">
            <a:avLst/>
          </a:prstGeom>
        </p:spPr>
        <p:txBody>
          <a:bodyPr anchor="b" anchorCtr="0"/>
          <a:lstStyle>
            <a:lvl1pPr marL="0" indent="0">
              <a:buFontTx/>
              <a:buNone/>
              <a:defRPr sz="2400">
                <a:solidFill>
                  <a:schemeClr val="bg1"/>
                </a:solidFill>
              </a:defRPr>
            </a:lvl1pPr>
          </a:lstStyle>
          <a:p>
            <a:pPr lvl="0"/>
            <a:r>
              <a:rPr lang="en-GB"/>
              <a:t>Headteacher Recruitment Pack</a:t>
            </a:r>
          </a:p>
        </p:txBody>
      </p:sp>
      <p:pic>
        <p:nvPicPr>
          <p:cNvPr id="11" name="Picture 10" descr="A white circle with black letters&#10;&#10;Description automatically generated">
            <a:extLst>
              <a:ext uri="{FF2B5EF4-FFF2-40B4-BE49-F238E27FC236}">
                <a16:creationId xmlns:a16="http://schemas.microsoft.com/office/drawing/2014/main" id="{732F5993-7A77-F87E-1190-0BD8007180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88488" y="5590123"/>
            <a:ext cx="792088" cy="770387"/>
          </a:xfrm>
          <a:prstGeom prst="rect">
            <a:avLst/>
          </a:prstGeom>
        </p:spPr>
      </p:pic>
    </p:spTree>
    <p:extLst>
      <p:ext uri="{BB962C8B-B14F-4D97-AF65-F5344CB8AC3E}">
        <p14:creationId xmlns:p14="http://schemas.microsoft.com/office/powerpoint/2010/main" val="366102199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our new hea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48F01D-B04A-5C4F-A5AA-81FFF11B4749}"/>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rgbClr val="009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9C44FFF0-5923-BC6C-27F5-91016FFBA113}"/>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2" name="Text Placeholder 3">
            <a:extLst>
              <a:ext uri="{FF2B5EF4-FFF2-40B4-BE49-F238E27FC236}">
                <a16:creationId xmlns:a16="http://schemas.microsoft.com/office/drawing/2014/main" id="{B26E0362-BDA5-4447-8C13-C6A96CE6A4E0}"/>
              </a:ext>
            </a:extLst>
          </p:cNvPr>
          <p:cNvSpPr>
            <a:spLocks noGrp="1"/>
          </p:cNvSpPr>
          <p:nvPr>
            <p:ph idx="1"/>
          </p:nvPr>
        </p:nvSpPr>
        <p:spPr>
          <a:xfrm>
            <a:off x="407368" y="1196752"/>
            <a:ext cx="7560840" cy="4845487"/>
          </a:xfrm>
          <a:prstGeom prst="rect">
            <a:avLst/>
          </a:prstGeom>
        </p:spPr>
        <p:txBody>
          <a:bodyPr vert="horz" lIns="91440" tIns="45720" rIns="91440" bIns="45720" rtlCol="0" anchor="ctr">
            <a:noAutofit/>
          </a:bodyPr>
          <a:lstStyle>
            <a:lvl1pPr>
              <a:defRPr sz="1200">
                <a:solidFill>
                  <a:schemeClr val="bg1"/>
                </a:solidFill>
              </a:defRPr>
            </a:lvl1pPr>
            <a:lvl2pPr>
              <a:defRPr sz="1200"/>
            </a:lvl2pPr>
            <a:lvl3pPr>
              <a:defRPr sz="1200"/>
            </a:lvl3pPr>
          </a:lstStyle>
          <a:p>
            <a:pPr lvl="0"/>
            <a:r>
              <a:rPr lang="en-US"/>
              <a:t>Click to edit Master text styles</a:t>
            </a:r>
          </a:p>
        </p:txBody>
      </p:sp>
      <p:sp>
        <p:nvSpPr>
          <p:cNvPr id="9" name="Footer Placeholder 3">
            <a:extLst>
              <a:ext uri="{FF2B5EF4-FFF2-40B4-BE49-F238E27FC236}">
                <a16:creationId xmlns:a16="http://schemas.microsoft.com/office/drawing/2014/main" id="{0EE2071B-0883-2D6C-329E-2520FCEED154}"/>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10" name="Slide Number Placeholder 4">
            <a:extLst>
              <a:ext uri="{FF2B5EF4-FFF2-40B4-BE49-F238E27FC236}">
                <a16:creationId xmlns:a16="http://schemas.microsoft.com/office/drawing/2014/main" id="{A192F478-ADAF-C40F-7D1A-95913360297C}"/>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3" name="Title Placeholder 1">
            <a:extLst>
              <a:ext uri="{FF2B5EF4-FFF2-40B4-BE49-F238E27FC236}">
                <a16:creationId xmlns:a16="http://schemas.microsoft.com/office/drawing/2014/main" id="{25BE047E-5919-AD02-6F88-7EFA55BBCCC8}"/>
              </a:ext>
            </a:extLst>
          </p:cNvPr>
          <p:cNvSpPr>
            <a:spLocks noGrp="1"/>
          </p:cNvSpPr>
          <p:nvPr>
            <p:ph type="title"/>
          </p:nvPr>
        </p:nvSpPr>
        <p:spPr>
          <a:xfrm>
            <a:off x="407368" y="540000"/>
            <a:ext cx="10969883" cy="525747"/>
          </a:xfrm>
          <a:prstGeom prst="rect">
            <a:avLst/>
          </a:prstGeom>
        </p:spPr>
        <p:txBody>
          <a:bodyPr vert="horz" lIns="91440" tIns="45720" rIns="91440" bIns="45720" rtlCol="0" anchor="t">
            <a:noAutofit/>
          </a:bodyPr>
          <a:lstStyle/>
          <a:p>
            <a:r>
              <a:rPr lang="en-US"/>
              <a:t>Click to edit Master title style</a:t>
            </a:r>
          </a:p>
        </p:txBody>
      </p:sp>
      <p:sp>
        <p:nvSpPr>
          <p:cNvPr id="12" name="Picture Placeholder 15">
            <a:extLst>
              <a:ext uri="{FF2B5EF4-FFF2-40B4-BE49-F238E27FC236}">
                <a16:creationId xmlns:a16="http://schemas.microsoft.com/office/drawing/2014/main" id="{3E52ECCB-7422-957C-3D16-C9EF84A3BEC0}"/>
              </a:ext>
            </a:extLst>
          </p:cNvPr>
          <p:cNvSpPr>
            <a:spLocks noGrp="1"/>
          </p:cNvSpPr>
          <p:nvPr>
            <p:ph type="pic" sz="quarter" idx="14"/>
          </p:nvPr>
        </p:nvSpPr>
        <p:spPr>
          <a:xfrm>
            <a:off x="8184232" y="1182959"/>
            <a:ext cx="3960000" cy="3960000"/>
          </a:xfrm>
          <a:custGeom>
            <a:avLst/>
            <a:gdLst>
              <a:gd name="connsiteX0" fmla="*/ 2250000 w 4500000"/>
              <a:gd name="connsiteY0" fmla="*/ 0 h 4500000"/>
              <a:gd name="connsiteX1" fmla="*/ 4500000 w 4500000"/>
              <a:gd name="connsiteY1" fmla="*/ 2250000 h 4500000"/>
              <a:gd name="connsiteX2" fmla="*/ 2250000 w 4500000"/>
              <a:gd name="connsiteY2" fmla="*/ 4500000 h 4500000"/>
              <a:gd name="connsiteX3" fmla="*/ 0 w 4500000"/>
              <a:gd name="connsiteY3" fmla="*/ 2250000 h 4500000"/>
              <a:gd name="connsiteX4" fmla="*/ 2250000 w 4500000"/>
              <a:gd name="connsiteY4" fmla="*/ 0 h 45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000" h="4500000">
                <a:moveTo>
                  <a:pt x="2250000" y="0"/>
                </a:moveTo>
                <a:cubicBezTo>
                  <a:pt x="3492641" y="0"/>
                  <a:pt x="4500000" y="1007359"/>
                  <a:pt x="4500000" y="2250000"/>
                </a:cubicBezTo>
                <a:cubicBezTo>
                  <a:pt x="4500000" y="3492641"/>
                  <a:pt x="3492641" y="4500000"/>
                  <a:pt x="2250000" y="4500000"/>
                </a:cubicBezTo>
                <a:cubicBezTo>
                  <a:pt x="1007359" y="4500000"/>
                  <a:pt x="0" y="3492641"/>
                  <a:pt x="0" y="2250000"/>
                </a:cubicBezTo>
                <a:cubicBezTo>
                  <a:pt x="0" y="1007359"/>
                  <a:pt x="1007359" y="0"/>
                  <a:pt x="2250000" y="0"/>
                </a:cubicBezTo>
                <a:close/>
              </a:path>
            </a:pathLst>
          </a:custGeom>
          <a:blipFill>
            <a:blip r:embed="rId4"/>
            <a:stretch>
              <a:fillRect/>
            </a:stretch>
          </a:blipFill>
          <a:ln w="50800">
            <a:solidFill>
              <a:schemeClr val="bg1"/>
            </a:solidFill>
          </a:ln>
        </p:spPr>
        <p:txBody>
          <a:bodyPr wrap="square">
            <a:noAutofit/>
          </a:bodyPr>
          <a:lstStyle/>
          <a:p>
            <a:endParaRPr lang="en-GB"/>
          </a:p>
        </p:txBody>
      </p:sp>
      <p:sp>
        <p:nvSpPr>
          <p:cNvPr id="8" name="Oval 7">
            <a:extLst>
              <a:ext uri="{FF2B5EF4-FFF2-40B4-BE49-F238E27FC236}">
                <a16:creationId xmlns:a16="http://schemas.microsoft.com/office/drawing/2014/main" id="{8FB4C2B6-5CD4-97A2-4F3A-5432435ED888}"/>
              </a:ext>
            </a:extLst>
          </p:cNvPr>
          <p:cNvSpPr/>
          <p:nvPr userDrawn="1"/>
        </p:nvSpPr>
        <p:spPr>
          <a:xfrm>
            <a:off x="7882128" y="-4016873"/>
            <a:ext cx="7121743" cy="6888089"/>
          </a:xfrm>
          <a:prstGeom prst="ellipse">
            <a:avLst/>
          </a:prstGeom>
          <a:noFill/>
          <a:ln w="88900">
            <a:solidFill>
              <a:srgbClr val="89011D">
                <a:alpha val="3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543786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what we off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B86C15-1D1A-40CA-1575-6B97C212F638}"/>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rgbClr val="009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B16B673D-40DD-9E27-265D-7D2069F6314A}"/>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2" name="Text Placeholder 3">
            <a:extLst>
              <a:ext uri="{FF2B5EF4-FFF2-40B4-BE49-F238E27FC236}">
                <a16:creationId xmlns:a16="http://schemas.microsoft.com/office/drawing/2014/main" id="{B26E0362-BDA5-4447-8C13-C6A96CE6A4E0}"/>
              </a:ext>
            </a:extLst>
          </p:cNvPr>
          <p:cNvSpPr>
            <a:spLocks noGrp="1"/>
          </p:cNvSpPr>
          <p:nvPr>
            <p:ph idx="1"/>
          </p:nvPr>
        </p:nvSpPr>
        <p:spPr>
          <a:xfrm>
            <a:off x="407368" y="1196752"/>
            <a:ext cx="7560840" cy="4845487"/>
          </a:xfrm>
          <a:prstGeom prst="rect">
            <a:avLst/>
          </a:prstGeom>
        </p:spPr>
        <p:txBody>
          <a:bodyPr vert="horz" lIns="91440" tIns="45720" rIns="91440" bIns="45720" rtlCol="0" anchor="ctr">
            <a:noAutofit/>
          </a:bodyPr>
          <a:lstStyle>
            <a:lvl1pPr>
              <a:spcBef>
                <a:spcPts val="0"/>
              </a:spcBef>
              <a:spcAft>
                <a:spcPts val="600"/>
              </a:spcAft>
              <a:defRPr sz="1200">
                <a:solidFill>
                  <a:schemeClr val="bg1"/>
                </a:solidFill>
              </a:defRPr>
            </a:lvl1pPr>
            <a:lvl2pPr>
              <a:defRPr sz="1200"/>
            </a:lvl2pPr>
            <a:lvl3pPr>
              <a:defRPr sz="1200"/>
            </a:lvl3pPr>
          </a:lstStyle>
          <a:p>
            <a:pPr lvl="0"/>
            <a:r>
              <a:rPr lang="en-US"/>
              <a:t>Click to edit Master text styles</a:t>
            </a:r>
          </a:p>
        </p:txBody>
      </p:sp>
      <p:sp>
        <p:nvSpPr>
          <p:cNvPr id="7" name="Oval 6">
            <a:extLst>
              <a:ext uri="{FF2B5EF4-FFF2-40B4-BE49-F238E27FC236}">
                <a16:creationId xmlns:a16="http://schemas.microsoft.com/office/drawing/2014/main" id="{1CA37B12-2A1F-9743-7FC2-E9B2BEC22FB9}"/>
              </a:ext>
            </a:extLst>
          </p:cNvPr>
          <p:cNvSpPr/>
          <p:nvPr userDrawn="1"/>
        </p:nvSpPr>
        <p:spPr>
          <a:xfrm>
            <a:off x="9573658" y="-142167"/>
            <a:ext cx="5306598" cy="5817207"/>
          </a:xfrm>
          <a:prstGeom prst="ellipse">
            <a:avLst/>
          </a:prstGeom>
          <a:noFill/>
          <a:ln w="88900">
            <a:solidFill>
              <a:srgbClr val="89011D">
                <a:alpha val="3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3">
            <a:extLst>
              <a:ext uri="{FF2B5EF4-FFF2-40B4-BE49-F238E27FC236}">
                <a16:creationId xmlns:a16="http://schemas.microsoft.com/office/drawing/2014/main" id="{0EE2071B-0883-2D6C-329E-2520FCEED154}"/>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10" name="Slide Number Placeholder 4">
            <a:extLst>
              <a:ext uri="{FF2B5EF4-FFF2-40B4-BE49-F238E27FC236}">
                <a16:creationId xmlns:a16="http://schemas.microsoft.com/office/drawing/2014/main" id="{A192F478-ADAF-C40F-7D1A-95913360297C}"/>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3" name="Title Placeholder 1">
            <a:extLst>
              <a:ext uri="{FF2B5EF4-FFF2-40B4-BE49-F238E27FC236}">
                <a16:creationId xmlns:a16="http://schemas.microsoft.com/office/drawing/2014/main" id="{EEF1D26E-0FBE-65EF-A329-BF41285BD4BA}"/>
              </a:ext>
            </a:extLst>
          </p:cNvPr>
          <p:cNvSpPr>
            <a:spLocks noGrp="1"/>
          </p:cNvSpPr>
          <p:nvPr>
            <p:ph type="title"/>
          </p:nvPr>
        </p:nvSpPr>
        <p:spPr>
          <a:xfrm>
            <a:off x="407368" y="540000"/>
            <a:ext cx="10969883" cy="525747"/>
          </a:xfrm>
          <a:prstGeom prst="rect">
            <a:avLst/>
          </a:prstGeom>
        </p:spPr>
        <p:txBody>
          <a:bodyPr vert="horz" lIns="91440" tIns="45720" rIns="91440" bIns="45720" rtlCol="0" anchor="t">
            <a:noAutofit/>
          </a:bodyPr>
          <a:lstStyle/>
          <a:p>
            <a:r>
              <a:rPr lang="en-US"/>
              <a:t>Click to edit Master title style</a:t>
            </a:r>
          </a:p>
        </p:txBody>
      </p:sp>
      <p:sp>
        <p:nvSpPr>
          <p:cNvPr id="6" name="Picture Placeholder 15">
            <a:extLst>
              <a:ext uri="{FF2B5EF4-FFF2-40B4-BE49-F238E27FC236}">
                <a16:creationId xmlns:a16="http://schemas.microsoft.com/office/drawing/2014/main" id="{895E6A21-C7D5-9E0A-6CCC-BE2F4ED56D52}"/>
              </a:ext>
            </a:extLst>
          </p:cNvPr>
          <p:cNvSpPr>
            <a:spLocks noGrp="1"/>
          </p:cNvSpPr>
          <p:nvPr>
            <p:ph type="pic" sz="quarter" idx="14"/>
          </p:nvPr>
        </p:nvSpPr>
        <p:spPr>
          <a:xfrm>
            <a:off x="8184232" y="1182959"/>
            <a:ext cx="3960000" cy="3960000"/>
          </a:xfrm>
          <a:custGeom>
            <a:avLst/>
            <a:gdLst>
              <a:gd name="connsiteX0" fmla="*/ 2250000 w 4500000"/>
              <a:gd name="connsiteY0" fmla="*/ 0 h 4500000"/>
              <a:gd name="connsiteX1" fmla="*/ 4500000 w 4500000"/>
              <a:gd name="connsiteY1" fmla="*/ 2250000 h 4500000"/>
              <a:gd name="connsiteX2" fmla="*/ 2250000 w 4500000"/>
              <a:gd name="connsiteY2" fmla="*/ 4500000 h 4500000"/>
              <a:gd name="connsiteX3" fmla="*/ 0 w 4500000"/>
              <a:gd name="connsiteY3" fmla="*/ 2250000 h 4500000"/>
              <a:gd name="connsiteX4" fmla="*/ 2250000 w 4500000"/>
              <a:gd name="connsiteY4" fmla="*/ 0 h 45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000" h="4500000">
                <a:moveTo>
                  <a:pt x="2250000" y="0"/>
                </a:moveTo>
                <a:cubicBezTo>
                  <a:pt x="3492641" y="0"/>
                  <a:pt x="4500000" y="1007359"/>
                  <a:pt x="4500000" y="2250000"/>
                </a:cubicBezTo>
                <a:cubicBezTo>
                  <a:pt x="4500000" y="3492641"/>
                  <a:pt x="3492641" y="4500000"/>
                  <a:pt x="2250000" y="4500000"/>
                </a:cubicBezTo>
                <a:cubicBezTo>
                  <a:pt x="1007359" y="4500000"/>
                  <a:pt x="0" y="3492641"/>
                  <a:pt x="0" y="2250000"/>
                </a:cubicBezTo>
                <a:cubicBezTo>
                  <a:pt x="0" y="1007359"/>
                  <a:pt x="1007359" y="0"/>
                  <a:pt x="2250000" y="0"/>
                </a:cubicBezTo>
                <a:close/>
              </a:path>
            </a:pathLst>
          </a:custGeom>
          <a:blipFill>
            <a:blip r:embed="rId4"/>
            <a:stretch>
              <a:fillRect/>
            </a:stretch>
          </a:blipFill>
          <a:ln w="50800">
            <a:solidFill>
              <a:schemeClr val="bg1"/>
            </a:solidFill>
          </a:ln>
        </p:spPr>
        <p:txBody>
          <a:bodyPr wrap="square">
            <a:noAutofit/>
          </a:bodyPr>
          <a:lstStyle/>
          <a:p>
            <a:endParaRPr lang="en-GB"/>
          </a:p>
        </p:txBody>
      </p:sp>
    </p:spTree>
    <p:extLst>
      <p:ext uri="{BB962C8B-B14F-4D97-AF65-F5344CB8AC3E}">
        <p14:creationId xmlns:p14="http://schemas.microsoft.com/office/powerpoint/2010/main" val="310161417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perosn spec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BA6AA0-EA61-1E38-84D9-D8DCCDE54330}"/>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53B1555B-25EF-571A-6A93-664D96043E79}"/>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6" name="Oval 5">
            <a:extLst>
              <a:ext uri="{FF2B5EF4-FFF2-40B4-BE49-F238E27FC236}">
                <a16:creationId xmlns:a16="http://schemas.microsoft.com/office/drawing/2014/main" id="{417B412D-9B45-9F06-ACB2-ADEE68E21ED5}"/>
              </a:ext>
            </a:extLst>
          </p:cNvPr>
          <p:cNvSpPr/>
          <p:nvPr userDrawn="1"/>
        </p:nvSpPr>
        <p:spPr>
          <a:xfrm>
            <a:off x="9276968" y="260648"/>
            <a:ext cx="5400000" cy="5400000"/>
          </a:xfrm>
          <a:prstGeom prst="ellipse">
            <a:avLst/>
          </a:prstGeom>
          <a:noFill/>
          <a:ln w="88900">
            <a:solidFill>
              <a:schemeClr val="bg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161F2F3-0020-D453-5F25-859451D02F99}"/>
              </a:ext>
            </a:extLst>
          </p:cNvPr>
          <p:cNvSpPr txBox="1"/>
          <p:nvPr userDrawn="1"/>
        </p:nvSpPr>
        <p:spPr>
          <a:xfrm>
            <a:off x="407368" y="1268760"/>
            <a:ext cx="11377264" cy="815608"/>
          </a:xfrm>
          <a:prstGeom prst="rect">
            <a:avLst/>
          </a:prstGeom>
          <a:noFill/>
        </p:spPr>
        <p:txBody>
          <a:bodyPr wrap="square">
            <a:spAutoFit/>
          </a:bodyPr>
          <a:lstStyle/>
          <a:p>
            <a:pPr marL="0" indent="0">
              <a:buNone/>
            </a:pPr>
            <a:r>
              <a:rPr lang="en-GB" sz="1400" b="0">
                <a:solidFill>
                  <a:schemeClr val="bg1"/>
                </a:solidFill>
              </a:rPr>
              <a:t>A candidate will only be considered for shortlisting and move forward in the remaining person specification criteria if they meet the initial essential criteria under qualifications, knowledge and experience.  </a:t>
            </a:r>
          </a:p>
          <a:p>
            <a:pPr marL="0" indent="0">
              <a:spcBef>
                <a:spcPts val="600"/>
              </a:spcBef>
              <a:buNone/>
            </a:pPr>
            <a:r>
              <a:rPr lang="en-GB" sz="1400" b="0">
                <a:solidFill>
                  <a:schemeClr val="bg1"/>
                </a:solidFill>
              </a:rPr>
              <a:t>It is important to provide examples using the STAR acronym (situation, task, action, result) relating to the person specification criteria.</a:t>
            </a:r>
          </a:p>
        </p:txBody>
      </p:sp>
      <p:sp>
        <p:nvSpPr>
          <p:cNvPr id="9" name="Table Placeholder 25">
            <a:extLst>
              <a:ext uri="{FF2B5EF4-FFF2-40B4-BE49-F238E27FC236}">
                <a16:creationId xmlns:a16="http://schemas.microsoft.com/office/drawing/2014/main" id="{EFE6E7F4-7269-5D76-720E-8694EBC4AD67}"/>
              </a:ext>
            </a:extLst>
          </p:cNvPr>
          <p:cNvSpPr>
            <a:spLocks noGrp="1"/>
          </p:cNvSpPr>
          <p:nvPr>
            <p:ph type="tbl" sz="quarter" idx="17"/>
          </p:nvPr>
        </p:nvSpPr>
        <p:spPr>
          <a:xfrm>
            <a:off x="407368" y="2226186"/>
            <a:ext cx="11285377" cy="3791855"/>
          </a:xfrm>
        </p:spPr>
        <p:txBody>
          <a:bodyPr/>
          <a:lstStyle>
            <a:lvl1pPr>
              <a:defRPr sz="1400">
                <a:solidFill>
                  <a:schemeClr val="bg1"/>
                </a:solidFill>
              </a:defRPr>
            </a:lvl1pPr>
          </a:lstStyle>
          <a:p>
            <a:endParaRPr lang="en-GB"/>
          </a:p>
        </p:txBody>
      </p:sp>
      <p:sp>
        <p:nvSpPr>
          <p:cNvPr id="2" name="Footer Placeholder 3">
            <a:extLst>
              <a:ext uri="{FF2B5EF4-FFF2-40B4-BE49-F238E27FC236}">
                <a16:creationId xmlns:a16="http://schemas.microsoft.com/office/drawing/2014/main" id="{8F51DB96-499D-9910-126F-515E0182D403}"/>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8" name="Slide Number Placeholder 4">
            <a:extLst>
              <a:ext uri="{FF2B5EF4-FFF2-40B4-BE49-F238E27FC236}">
                <a16:creationId xmlns:a16="http://schemas.microsoft.com/office/drawing/2014/main" id="{53532DC3-A471-412E-ACA7-0F688B16C8A3}"/>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4" name="Title Placeholder 1">
            <a:extLst>
              <a:ext uri="{FF2B5EF4-FFF2-40B4-BE49-F238E27FC236}">
                <a16:creationId xmlns:a16="http://schemas.microsoft.com/office/drawing/2014/main" id="{56E482E2-9EDA-2D2D-15B9-8B329C87F267}"/>
              </a:ext>
            </a:extLst>
          </p:cNvPr>
          <p:cNvSpPr>
            <a:spLocks noGrp="1"/>
          </p:cNvSpPr>
          <p:nvPr>
            <p:ph type="title"/>
          </p:nvPr>
        </p:nvSpPr>
        <p:spPr>
          <a:xfrm>
            <a:off x="407368" y="540000"/>
            <a:ext cx="10969883" cy="525747"/>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131183019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perosn spec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85EB2C-E68A-9798-6E63-08DB7661192F}"/>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FBD6D43F-3C60-4BEF-3F48-038FC22BDD87}"/>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3" name="Table Placeholder 25">
            <a:extLst>
              <a:ext uri="{FF2B5EF4-FFF2-40B4-BE49-F238E27FC236}">
                <a16:creationId xmlns:a16="http://schemas.microsoft.com/office/drawing/2014/main" id="{D86C8E84-3A2A-333E-9D5D-5877185061BB}"/>
              </a:ext>
            </a:extLst>
          </p:cNvPr>
          <p:cNvSpPr>
            <a:spLocks noGrp="1"/>
          </p:cNvSpPr>
          <p:nvPr>
            <p:ph type="tbl" sz="quarter" idx="17"/>
          </p:nvPr>
        </p:nvSpPr>
        <p:spPr>
          <a:xfrm>
            <a:off x="499255" y="260648"/>
            <a:ext cx="11193490" cy="5757393"/>
          </a:xfrm>
        </p:spPr>
        <p:txBody>
          <a:bodyPr/>
          <a:lstStyle>
            <a:lvl1pPr>
              <a:defRPr sz="1400">
                <a:solidFill>
                  <a:schemeClr val="bg1"/>
                </a:solidFill>
              </a:defRPr>
            </a:lvl1pPr>
          </a:lstStyle>
          <a:p>
            <a:endParaRPr lang="en-GB"/>
          </a:p>
        </p:txBody>
      </p:sp>
      <p:sp>
        <p:nvSpPr>
          <p:cNvPr id="2" name="Footer Placeholder 3">
            <a:extLst>
              <a:ext uri="{FF2B5EF4-FFF2-40B4-BE49-F238E27FC236}">
                <a16:creationId xmlns:a16="http://schemas.microsoft.com/office/drawing/2014/main" id="{8985D7D4-A738-C856-7AB7-83232B577DD4}"/>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7" name="Slide Number Placeholder 4">
            <a:extLst>
              <a:ext uri="{FF2B5EF4-FFF2-40B4-BE49-F238E27FC236}">
                <a16:creationId xmlns:a16="http://schemas.microsoft.com/office/drawing/2014/main" id="{6F2ABA06-0B64-A04B-6CBA-55A5A81EB400}"/>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8" name="Oval 7">
            <a:extLst>
              <a:ext uri="{FF2B5EF4-FFF2-40B4-BE49-F238E27FC236}">
                <a16:creationId xmlns:a16="http://schemas.microsoft.com/office/drawing/2014/main" id="{6D0F8A56-53DB-D934-C83F-9BB88CE929F0}"/>
              </a:ext>
            </a:extLst>
          </p:cNvPr>
          <p:cNvSpPr/>
          <p:nvPr userDrawn="1"/>
        </p:nvSpPr>
        <p:spPr>
          <a:xfrm>
            <a:off x="9276968" y="260648"/>
            <a:ext cx="5400000" cy="5400000"/>
          </a:xfrm>
          <a:prstGeom prst="ellipse">
            <a:avLst/>
          </a:prstGeom>
          <a:noFill/>
          <a:ln w="88900">
            <a:solidFill>
              <a:schemeClr val="bg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97447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job descri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6DCD30-3C22-54A8-FC5A-5B356E5B4372}"/>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rgbClr val="009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48D31FF8-FDFC-B521-2DCD-61AEED7EEBF9}"/>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6" name="Oval 5">
            <a:extLst>
              <a:ext uri="{FF2B5EF4-FFF2-40B4-BE49-F238E27FC236}">
                <a16:creationId xmlns:a16="http://schemas.microsoft.com/office/drawing/2014/main" id="{417B412D-9B45-9F06-ACB2-ADEE68E21ED5}"/>
              </a:ext>
            </a:extLst>
          </p:cNvPr>
          <p:cNvSpPr/>
          <p:nvPr userDrawn="1"/>
        </p:nvSpPr>
        <p:spPr>
          <a:xfrm>
            <a:off x="10419906" y="-459431"/>
            <a:ext cx="3308341" cy="3043144"/>
          </a:xfrm>
          <a:prstGeom prst="ellipse">
            <a:avLst/>
          </a:prstGeom>
          <a:noFill/>
          <a:ln w="88900">
            <a:solidFill>
              <a:srgbClr val="89011D">
                <a:alpha val="3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15">
            <a:extLst>
              <a:ext uri="{FF2B5EF4-FFF2-40B4-BE49-F238E27FC236}">
                <a16:creationId xmlns:a16="http://schemas.microsoft.com/office/drawing/2014/main" id="{C42676FA-17F4-58A4-7065-75D366931AA9}"/>
              </a:ext>
            </a:extLst>
          </p:cNvPr>
          <p:cNvSpPr>
            <a:spLocks noGrp="1"/>
          </p:cNvSpPr>
          <p:nvPr>
            <p:ph type="pic" sz="quarter" idx="15"/>
          </p:nvPr>
        </p:nvSpPr>
        <p:spPr>
          <a:xfrm>
            <a:off x="7464152" y="1547792"/>
            <a:ext cx="4320000" cy="4320000"/>
          </a:xfrm>
          <a:custGeom>
            <a:avLst/>
            <a:gdLst>
              <a:gd name="connsiteX0" fmla="*/ 2250000 w 4500000"/>
              <a:gd name="connsiteY0" fmla="*/ 0 h 4500000"/>
              <a:gd name="connsiteX1" fmla="*/ 4500000 w 4500000"/>
              <a:gd name="connsiteY1" fmla="*/ 2250000 h 4500000"/>
              <a:gd name="connsiteX2" fmla="*/ 2250000 w 4500000"/>
              <a:gd name="connsiteY2" fmla="*/ 4500000 h 4500000"/>
              <a:gd name="connsiteX3" fmla="*/ 0 w 4500000"/>
              <a:gd name="connsiteY3" fmla="*/ 2250000 h 4500000"/>
              <a:gd name="connsiteX4" fmla="*/ 2250000 w 4500000"/>
              <a:gd name="connsiteY4" fmla="*/ 0 h 45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000" h="4500000">
                <a:moveTo>
                  <a:pt x="2250000" y="0"/>
                </a:moveTo>
                <a:cubicBezTo>
                  <a:pt x="3492641" y="0"/>
                  <a:pt x="4500000" y="1007359"/>
                  <a:pt x="4500000" y="2250000"/>
                </a:cubicBezTo>
                <a:cubicBezTo>
                  <a:pt x="4500000" y="3492641"/>
                  <a:pt x="3492641" y="4500000"/>
                  <a:pt x="2250000" y="4500000"/>
                </a:cubicBezTo>
                <a:cubicBezTo>
                  <a:pt x="1007359" y="4500000"/>
                  <a:pt x="0" y="3492641"/>
                  <a:pt x="0" y="2250000"/>
                </a:cubicBezTo>
                <a:cubicBezTo>
                  <a:pt x="0" y="1007359"/>
                  <a:pt x="1007359" y="0"/>
                  <a:pt x="2250000" y="0"/>
                </a:cubicBezTo>
                <a:close/>
              </a:path>
            </a:pathLst>
          </a:custGeom>
          <a:blipFill>
            <a:blip r:embed="rId4"/>
            <a:stretch>
              <a:fillRect/>
            </a:stretch>
          </a:blipFill>
          <a:ln w="50800">
            <a:solidFill>
              <a:schemeClr val="bg1"/>
            </a:solidFill>
          </a:ln>
        </p:spPr>
        <p:txBody>
          <a:bodyPr wrap="square">
            <a:noAutofit/>
          </a:bodyPr>
          <a:lstStyle/>
          <a:p>
            <a:endParaRPr lang="en-GB"/>
          </a:p>
        </p:txBody>
      </p:sp>
      <p:sp>
        <p:nvSpPr>
          <p:cNvPr id="2" name="Footer Placeholder 3">
            <a:extLst>
              <a:ext uri="{FF2B5EF4-FFF2-40B4-BE49-F238E27FC236}">
                <a16:creationId xmlns:a16="http://schemas.microsoft.com/office/drawing/2014/main" id="{A4A230CA-B629-E790-3688-24072EAE2C2A}"/>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3" name="Slide Number Placeholder 4">
            <a:extLst>
              <a:ext uri="{FF2B5EF4-FFF2-40B4-BE49-F238E27FC236}">
                <a16:creationId xmlns:a16="http://schemas.microsoft.com/office/drawing/2014/main" id="{0A124838-688F-4B7F-E464-1FC2D39A0250}"/>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7" name="Text Placeholder 11">
            <a:extLst>
              <a:ext uri="{FF2B5EF4-FFF2-40B4-BE49-F238E27FC236}">
                <a16:creationId xmlns:a16="http://schemas.microsoft.com/office/drawing/2014/main" id="{BC037F91-AF8C-EDB8-B09C-B4AB2DEB7D38}"/>
              </a:ext>
            </a:extLst>
          </p:cNvPr>
          <p:cNvSpPr>
            <a:spLocks noGrp="1"/>
          </p:cNvSpPr>
          <p:nvPr>
            <p:ph type="body" sz="quarter" idx="13" hasCustomPrompt="1"/>
          </p:nvPr>
        </p:nvSpPr>
        <p:spPr>
          <a:xfrm>
            <a:off x="407368" y="1484784"/>
            <a:ext cx="6480719" cy="4543448"/>
          </a:xfrm>
        </p:spPr>
        <p:txBody>
          <a:bodyPr/>
          <a:lstStyle/>
          <a:p>
            <a:pPr marL="0" marR="0" lvl="0" indent="0" algn="l" defTabSz="914400" rtl="0" eaLnBrk="1" fontAlgn="auto" latinLnBrk="0" hangingPunct="1">
              <a:lnSpc>
                <a:spcPct val="100000"/>
              </a:lnSpc>
              <a:spcBef>
                <a:spcPts val="200"/>
              </a:spcBef>
              <a:spcAft>
                <a:spcPts val="200"/>
              </a:spcAft>
              <a:buClrTx/>
              <a:buSzPct val="112000"/>
              <a:buFont typeface="Arial" panose="020B0604020202020204" pitchFamily="34" charset="0"/>
              <a:buNone/>
              <a:tabLst/>
              <a:defRPr/>
            </a:pPr>
            <a:r>
              <a:rPr kumimoji="0" lang="en-GB" sz="1200" b="0" i="0" u="none" strike="noStrike" kern="1200" cap="none" spc="0" normalizeH="0" baseline="0" noProof="0">
                <a:ln>
                  <a:noFill/>
                </a:ln>
                <a:solidFill>
                  <a:srgbClr val="FFFFFF"/>
                </a:solidFill>
                <a:effectLst/>
                <a:uLnTx/>
                <a:uFillTx/>
                <a:latin typeface="Nunito Sans" pitchFamily="2" charset="77"/>
                <a:ea typeface="+mn-ea"/>
                <a:cs typeface="+mn-cs"/>
              </a:rPr>
              <a:t>The headteacher has overall responsibility for providing leadership to the school to secure its success and continuous improvement, ensuring high quality education for all its pupils and improved standards of teaching, and learning in line with statutory requirements.</a:t>
            </a:r>
          </a:p>
          <a:p>
            <a:pPr marL="0" marR="0" lvl="0" indent="0" algn="l" defTabSz="914400" rtl="0" eaLnBrk="1" fontAlgn="auto" latinLnBrk="0" hangingPunct="1">
              <a:lnSpc>
                <a:spcPct val="100000"/>
              </a:lnSpc>
              <a:spcBef>
                <a:spcPts val="600"/>
              </a:spcBef>
              <a:spcAft>
                <a:spcPts val="200"/>
              </a:spcAft>
              <a:buClrTx/>
              <a:buSzPct val="112000"/>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Nunito Sans" pitchFamily="2" charset="77"/>
                <a:ea typeface="+mn-ea"/>
                <a:cs typeface="+mn-cs"/>
              </a:rPr>
              <a:t>To gain this success, the headteacher must:</a:t>
            </a:r>
          </a:p>
          <a:p>
            <a:pPr marL="171450" marR="0" lvl="0" indent="-171450" algn="l" defTabSz="914400" rtl="0" eaLnBrk="1" fontAlgn="auto" latinLnBrk="0" hangingPunct="1">
              <a:lnSpc>
                <a:spcPct val="100000"/>
              </a:lnSpc>
              <a:spcBef>
                <a:spcPts val="200"/>
              </a:spcBef>
              <a:spcAft>
                <a:spcPts val="200"/>
              </a:spcAft>
              <a:buClr>
                <a:srgbClr val="FFFFFF"/>
              </a:buClr>
              <a:buSzPct val="112000"/>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pitchFamily="2" charset="77"/>
                <a:ea typeface="+mn-ea"/>
                <a:cs typeface="+mn-cs"/>
              </a:rPr>
              <a:t>Demonstrate consistently high standards of principled and professional conduct both within and outside school. </a:t>
            </a:r>
          </a:p>
          <a:p>
            <a:pPr marL="171450" marR="0" lvl="0" indent="-171450" algn="l" defTabSz="914400" rtl="0" eaLnBrk="1" fontAlgn="auto" latinLnBrk="0" hangingPunct="1">
              <a:lnSpc>
                <a:spcPct val="100000"/>
              </a:lnSpc>
              <a:spcBef>
                <a:spcPts val="200"/>
              </a:spcBef>
              <a:spcAft>
                <a:spcPts val="200"/>
              </a:spcAft>
              <a:buClr>
                <a:srgbClr val="FFFFFF"/>
              </a:buClr>
              <a:buSzPct val="112000"/>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pitchFamily="2" charset="77"/>
                <a:ea typeface="+mn-ea"/>
                <a:cs typeface="+mn-cs"/>
              </a:rPr>
              <a:t>Uphold fundamental British values, including democracy, the rule of law, individual liberty and mutual respect, and tolerance of those with different faiths and beliefs.</a:t>
            </a:r>
          </a:p>
          <a:p>
            <a:pPr marL="171450" marR="0" lvl="0" indent="-171450" algn="l" defTabSz="914400" rtl="0" eaLnBrk="1" fontAlgn="auto" latinLnBrk="0" hangingPunct="1">
              <a:lnSpc>
                <a:spcPct val="100000"/>
              </a:lnSpc>
              <a:spcBef>
                <a:spcPts val="200"/>
              </a:spcBef>
              <a:spcAft>
                <a:spcPts val="200"/>
              </a:spcAft>
              <a:buClr>
                <a:srgbClr val="FFFFFF"/>
              </a:buClr>
              <a:buSzPct val="112000"/>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pitchFamily="2" charset="77"/>
                <a:ea typeface="+mn-ea"/>
                <a:cs typeface="+mn-cs"/>
              </a:rPr>
              <a:t>Always serve in the best interests of the school’s pupils.</a:t>
            </a:r>
          </a:p>
          <a:p>
            <a:pPr marL="171450" marR="0" lvl="0" indent="-171450" algn="l" defTabSz="914400" rtl="0" eaLnBrk="1" fontAlgn="auto" latinLnBrk="0" hangingPunct="1">
              <a:lnSpc>
                <a:spcPct val="100000"/>
              </a:lnSpc>
              <a:spcBef>
                <a:spcPts val="200"/>
              </a:spcBef>
              <a:spcAft>
                <a:spcPts val="200"/>
              </a:spcAft>
              <a:buClr>
                <a:srgbClr val="FFFFFF"/>
              </a:buClr>
              <a:buSzPct val="112000"/>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pitchFamily="2" charset="77"/>
                <a:ea typeface="+mn-ea"/>
                <a:cs typeface="+mn-cs"/>
              </a:rPr>
              <a:t>Establish high quality education by effectively managing teaching and learning to realise the potential of all pupils.</a:t>
            </a:r>
          </a:p>
          <a:p>
            <a:pPr marL="171450" marR="0" lvl="0" indent="-171450" algn="l" defTabSz="914400" rtl="0" eaLnBrk="1" fontAlgn="auto" latinLnBrk="0" hangingPunct="1">
              <a:lnSpc>
                <a:spcPct val="100000"/>
              </a:lnSpc>
              <a:spcBef>
                <a:spcPts val="200"/>
              </a:spcBef>
              <a:spcAft>
                <a:spcPts val="200"/>
              </a:spcAft>
              <a:buClr>
                <a:srgbClr val="FFFFFF"/>
              </a:buClr>
              <a:buSzPct val="112000"/>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pitchFamily="2" charset="77"/>
                <a:ea typeface="+mn-ea"/>
                <a:cs typeface="+mn-cs"/>
              </a:rPr>
              <a:t>Forge a compelling vision to guide the school to its next stage of development.</a:t>
            </a:r>
          </a:p>
          <a:p>
            <a:pPr marL="171450" marR="0" lvl="0" indent="-171450" algn="l" defTabSz="914400" rtl="0" eaLnBrk="1" fontAlgn="auto" latinLnBrk="0" hangingPunct="1">
              <a:lnSpc>
                <a:spcPct val="100000"/>
              </a:lnSpc>
              <a:spcBef>
                <a:spcPts val="200"/>
              </a:spcBef>
              <a:spcAft>
                <a:spcPts val="200"/>
              </a:spcAft>
              <a:buClr>
                <a:srgbClr val="FFFFFF"/>
              </a:buClr>
              <a:buSzPct val="112000"/>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pitchFamily="2" charset="77"/>
                <a:ea typeface="+mn-ea"/>
                <a:cs typeface="+mn-cs"/>
              </a:rPr>
              <a:t>Develop a strategy with our community and other schools to provide clear educational pathways for our pupils as they grow older.</a:t>
            </a:r>
          </a:p>
          <a:p>
            <a:pPr marL="171450" marR="0" lvl="0" indent="-171450" algn="l" defTabSz="914400" rtl="0" eaLnBrk="1" fontAlgn="auto" latinLnBrk="0" hangingPunct="1">
              <a:lnSpc>
                <a:spcPct val="100000"/>
              </a:lnSpc>
              <a:spcBef>
                <a:spcPts val="200"/>
              </a:spcBef>
              <a:spcAft>
                <a:spcPts val="200"/>
              </a:spcAft>
              <a:buClr>
                <a:srgbClr val="FFFFFF"/>
              </a:buClr>
              <a:buSzPct val="112000"/>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pitchFamily="2" charset="77"/>
                <a:ea typeface="+mn-ea"/>
                <a:cs typeface="+mn-cs"/>
              </a:rPr>
              <a:t>Ensure sustainable growth and financial security for the school.</a:t>
            </a:r>
          </a:p>
          <a:p>
            <a:pPr marL="0" marR="0" lvl="0" indent="0" algn="l" defTabSz="914400" rtl="0" eaLnBrk="1" fontAlgn="auto" latinLnBrk="0" hangingPunct="1">
              <a:lnSpc>
                <a:spcPct val="100000"/>
              </a:lnSpc>
              <a:spcBef>
                <a:spcPts val="600"/>
              </a:spcBef>
              <a:spcAft>
                <a:spcPts val="200"/>
              </a:spcAft>
              <a:buClrTx/>
              <a:buSzPct val="112000"/>
              <a:buFont typeface="Arial" panose="020B0604020202020204" pitchFamily="34" charset="0"/>
              <a:buNone/>
              <a:tabLst/>
              <a:defRPr/>
            </a:pPr>
            <a:r>
              <a:rPr kumimoji="0" lang="en-GB" sz="1200" b="0" i="0" u="none" strike="noStrike" kern="1200" cap="none" spc="0" normalizeH="0" baseline="0" noProof="0">
                <a:ln>
                  <a:noFill/>
                </a:ln>
                <a:solidFill>
                  <a:srgbClr val="FFFFFF"/>
                </a:solidFill>
                <a:effectLst/>
                <a:uLnTx/>
                <a:uFillTx/>
                <a:latin typeface="Nunito Sans" pitchFamily="2" charset="77"/>
                <a:ea typeface="+mn-ea"/>
                <a:cs typeface="+mn-cs"/>
              </a:rPr>
              <a:t>Appointment is subject to the current conditions of employment of headteachers, contained in the School Teachers’ Pay and Conditions document, the School Standards and Framework Act 1998 and all other current education, employment and health and safety legislation.</a:t>
            </a:r>
          </a:p>
          <a:p>
            <a:pPr marL="0" marR="0" lvl="0" indent="0" algn="l" defTabSz="914400" rtl="0" eaLnBrk="1" fontAlgn="auto" latinLnBrk="0" hangingPunct="1">
              <a:lnSpc>
                <a:spcPct val="100000"/>
              </a:lnSpc>
              <a:spcBef>
                <a:spcPts val="200"/>
              </a:spcBef>
              <a:spcAft>
                <a:spcPts val="200"/>
              </a:spcAft>
              <a:buClrTx/>
              <a:buSzPct val="112000"/>
              <a:buFont typeface="Arial" panose="020B0604020202020204" pitchFamily="34" charset="0"/>
              <a:buNone/>
              <a:tabLst/>
              <a:defRPr/>
            </a:pPr>
            <a:r>
              <a:rPr kumimoji="0" lang="en-GB" sz="1200" b="0" i="0" u="none" strike="noStrike" kern="1200" cap="none" spc="0" normalizeH="0" baseline="0" noProof="0">
                <a:ln>
                  <a:noFill/>
                </a:ln>
                <a:solidFill>
                  <a:srgbClr val="FFFFFF"/>
                </a:solidFill>
                <a:effectLst/>
                <a:uLnTx/>
                <a:uFillTx/>
                <a:latin typeface="Nunito Sans" pitchFamily="2" charset="77"/>
                <a:ea typeface="+mn-ea"/>
                <a:cs typeface="+mn-cs"/>
              </a:rPr>
              <a:t>The post holder is expected to have regard to the National Standards of Excellence for Headteachers at all times.</a:t>
            </a:r>
          </a:p>
        </p:txBody>
      </p:sp>
      <p:sp>
        <p:nvSpPr>
          <p:cNvPr id="4" name="Title Placeholder 1">
            <a:extLst>
              <a:ext uri="{FF2B5EF4-FFF2-40B4-BE49-F238E27FC236}">
                <a16:creationId xmlns:a16="http://schemas.microsoft.com/office/drawing/2014/main" id="{99F4948B-0359-D6A3-4B40-DCED467F3FE7}"/>
              </a:ext>
            </a:extLst>
          </p:cNvPr>
          <p:cNvSpPr>
            <a:spLocks noGrp="1"/>
          </p:cNvSpPr>
          <p:nvPr>
            <p:ph type="title"/>
          </p:nvPr>
        </p:nvSpPr>
        <p:spPr>
          <a:xfrm>
            <a:off x="407368" y="540000"/>
            <a:ext cx="10969883" cy="525747"/>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327260327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section on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8A31D8-31CD-7746-3F27-5749055A707F}"/>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rgbClr val="009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E8C2523A-7DE6-B29D-5139-8ADC1E8B55F6}"/>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6" name="Oval 5">
            <a:extLst>
              <a:ext uri="{FF2B5EF4-FFF2-40B4-BE49-F238E27FC236}">
                <a16:creationId xmlns:a16="http://schemas.microsoft.com/office/drawing/2014/main" id="{417B412D-9B45-9F06-ACB2-ADEE68E21ED5}"/>
              </a:ext>
            </a:extLst>
          </p:cNvPr>
          <p:cNvSpPr/>
          <p:nvPr userDrawn="1"/>
        </p:nvSpPr>
        <p:spPr>
          <a:xfrm>
            <a:off x="7248128" y="-2018400"/>
            <a:ext cx="5400000" cy="5400000"/>
          </a:xfrm>
          <a:prstGeom prst="ellipse">
            <a:avLst/>
          </a:prstGeom>
          <a:noFill/>
          <a:ln w="88900">
            <a:solidFill>
              <a:srgbClr val="89011D">
                <a:alpha val="3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611AA0D-61B0-B7B8-8311-7C6B82811BFC}"/>
              </a:ext>
            </a:extLst>
          </p:cNvPr>
          <p:cNvSpPr txBox="1"/>
          <p:nvPr userDrawn="1"/>
        </p:nvSpPr>
        <p:spPr>
          <a:xfrm>
            <a:off x="400246" y="1268760"/>
            <a:ext cx="11325034" cy="1615827"/>
          </a:xfrm>
          <a:prstGeom prst="rect">
            <a:avLst/>
          </a:prstGeom>
          <a:noFill/>
        </p:spPr>
        <p:txBody>
          <a:bodyPr wrap="square" rtlCol="0">
            <a:spAutoFit/>
          </a:bodyPr>
          <a:lstStyle/>
          <a:p>
            <a:r>
              <a:rPr lang="en-GB" sz="1200">
                <a:solidFill>
                  <a:schemeClr val="bg1"/>
                </a:solidFill>
                <a:latin typeface="+mn-lt"/>
              </a:rPr>
              <a:t>Headteachers are expected to demonstrate consistently high standards of principled and professional conduct. They are expected to meet the teachers’ standards and be responsible for providing the conditions in which teachers can fulfil them.</a:t>
            </a:r>
          </a:p>
          <a:p>
            <a:pPr>
              <a:spcBef>
                <a:spcPts val="600"/>
              </a:spcBef>
            </a:pPr>
            <a:r>
              <a:rPr lang="en-GB" sz="1200" b="1">
                <a:solidFill>
                  <a:schemeClr val="bg1"/>
                </a:solidFill>
                <a:latin typeface="+mn-lt"/>
              </a:rPr>
              <a:t>Headteachers should uphold and demonstrate the Seven Principles of Public Life at all times:</a:t>
            </a:r>
          </a:p>
          <a:p>
            <a:pPr algn="ctr">
              <a:spcBef>
                <a:spcPts val="600"/>
              </a:spcBef>
            </a:pPr>
            <a:r>
              <a:rPr lang="en-GB" sz="2400" b="1" i="1">
                <a:solidFill>
                  <a:schemeClr val="bg1"/>
                </a:solidFill>
                <a:effectLst/>
                <a:latin typeface="+mn-lt"/>
              </a:rPr>
              <a:t>SELFLESSNESS, INTEGRITY, OBJECTIVITY, </a:t>
            </a:r>
          </a:p>
          <a:p>
            <a:pPr algn="ctr">
              <a:spcBef>
                <a:spcPts val="600"/>
              </a:spcBef>
            </a:pPr>
            <a:r>
              <a:rPr lang="en-GB" sz="2400" b="1" i="1">
                <a:solidFill>
                  <a:schemeClr val="bg1"/>
                </a:solidFill>
                <a:effectLst/>
                <a:latin typeface="+mn-lt"/>
              </a:rPr>
              <a:t>ACCOUNTABILITY, OPENNESS, HONESTY, LEADERSHIP.</a:t>
            </a:r>
          </a:p>
        </p:txBody>
      </p:sp>
      <p:grpSp>
        <p:nvGrpSpPr>
          <p:cNvPr id="9" name="Group 8">
            <a:extLst>
              <a:ext uri="{FF2B5EF4-FFF2-40B4-BE49-F238E27FC236}">
                <a16:creationId xmlns:a16="http://schemas.microsoft.com/office/drawing/2014/main" id="{EB899495-79BA-7174-2E89-2C1B25D5BA0B}"/>
              </a:ext>
            </a:extLst>
          </p:cNvPr>
          <p:cNvGrpSpPr/>
          <p:nvPr userDrawn="1"/>
        </p:nvGrpSpPr>
        <p:grpSpPr>
          <a:xfrm>
            <a:off x="6132004" y="5516636"/>
            <a:ext cx="6203859" cy="432644"/>
            <a:chOff x="-5209256" y="-1683568"/>
            <a:chExt cx="10236307" cy="720080"/>
          </a:xfrm>
          <a:solidFill>
            <a:schemeClr val="bg1">
              <a:alpha val="25000"/>
            </a:schemeClr>
          </a:solidFill>
        </p:grpSpPr>
        <p:sp>
          <p:nvSpPr>
            <p:cNvPr id="11" name="Oval 10">
              <a:extLst>
                <a:ext uri="{FF2B5EF4-FFF2-40B4-BE49-F238E27FC236}">
                  <a16:creationId xmlns:a16="http://schemas.microsoft.com/office/drawing/2014/main" id="{1EA7330D-20B7-F608-31FD-D951E7E7F873}"/>
                </a:ext>
              </a:extLst>
            </p:cNvPr>
            <p:cNvSpPr/>
            <p:nvPr userDrawn="1"/>
          </p:nvSpPr>
          <p:spPr>
            <a:xfrm>
              <a:off x="-5209256"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2" name="Oval 11">
              <a:extLst>
                <a:ext uri="{FF2B5EF4-FFF2-40B4-BE49-F238E27FC236}">
                  <a16:creationId xmlns:a16="http://schemas.microsoft.com/office/drawing/2014/main" id="{C2573D67-50F0-FC54-3E32-12557DB5A617}"/>
                </a:ext>
              </a:extLst>
            </p:cNvPr>
            <p:cNvSpPr/>
            <p:nvPr userDrawn="1"/>
          </p:nvSpPr>
          <p:spPr>
            <a:xfrm>
              <a:off x="-3849795"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4" name="Oval 13">
              <a:extLst>
                <a:ext uri="{FF2B5EF4-FFF2-40B4-BE49-F238E27FC236}">
                  <a16:creationId xmlns:a16="http://schemas.microsoft.com/office/drawing/2014/main" id="{8BE031FA-35F8-C939-6411-AE885AB9691A}"/>
                </a:ext>
              </a:extLst>
            </p:cNvPr>
            <p:cNvSpPr/>
            <p:nvPr userDrawn="1"/>
          </p:nvSpPr>
          <p:spPr>
            <a:xfrm>
              <a:off x="-2490334"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5" name="Oval 14">
              <a:extLst>
                <a:ext uri="{FF2B5EF4-FFF2-40B4-BE49-F238E27FC236}">
                  <a16:creationId xmlns:a16="http://schemas.microsoft.com/office/drawing/2014/main" id="{2279726D-F464-9A38-C7BE-9CDC007A68E1}"/>
                </a:ext>
              </a:extLst>
            </p:cNvPr>
            <p:cNvSpPr/>
            <p:nvPr userDrawn="1"/>
          </p:nvSpPr>
          <p:spPr>
            <a:xfrm>
              <a:off x="-1130873"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6" name="Oval 15">
              <a:extLst>
                <a:ext uri="{FF2B5EF4-FFF2-40B4-BE49-F238E27FC236}">
                  <a16:creationId xmlns:a16="http://schemas.microsoft.com/office/drawing/2014/main" id="{422CA1B4-9479-0D7B-36E6-F851AA5CD489}"/>
                </a:ext>
              </a:extLst>
            </p:cNvPr>
            <p:cNvSpPr/>
            <p:nvPr userDrawn="1"/>
          </p:nvSpPr>
          <p:spPr>
            <a:xfrm>
              <a:off x="228588"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8" name="Oval 17">
              <a:extLst>
                <a:ext uri="{FF2B5EF4-FFF2-40B4-BE49-F238E27FC236}">
                  <a16:creationId xmlns:a16="http://schemas.microsoft.com/office/drawing/2014/main" id="{917079E7-0109-5180-4B5D-DFB9D6EF6C40}"/>
                </a:ext>
              </a:extLst>
            </p:cNvPr>
            <p:cNvSpPr/>
            <p:nvPr userDrawn="1"/>
          </p:nvSpPr>
          <p:spPr>
            <a:xfrm>
              <a:off x="1588049"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Oval 18">
              <a:extLst>
                <a:ext uri="{FF2B5EF4-FFF2-40B4-BE49-F238E27FC236}">
                  <a16:creationId xmlns:a16="http://schemas.microsoft.com/office/drawing/2014/main" id="{780CA8CE-3F05-9FF4-C82C-C7A7C100DC2D}"/>
                </a:ext>
              </a:extLst>
            </p:cNvPr>
            <p:cNvSpPr/>
            <p:nvPr userDrawn="1"/>
          </p:nvSpPr>
          <p:spPr>
            <a:xfrm>
              <a:off x="2947510"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0" name="Oval 19">
              <a:extLst>
                <a:ext uri="{FF2B5EF4-FFF2-40B4-BE49-F238E27FC236}">
                  <a16:creationId xmlns:a16="http://schemas.microsoft.com/office/drawing/2014/main" id="{9A99FC16-1BD7-D49C-5987-A23846EDE24A}"/>
                </a:ext>
              </a:extLst>
            </p:cNvPr>
            <p:cNvSpPr/>
            <p:nvPr userDrawn="1"/>
          </p:nvSpPr>
          <p:spPr>
            <a:xfrm>
              <a:off x="4306971"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pSp>
      <p:sp>
        <p:nvSpPr>
          <p:cNvPr id="2" name="Footer Placeholder 3">
            <a:extLst>
              <a:ext uri="{FF2B5EF4-FFF2-40B4-BE49-F238E27FC236}">
                <a16:creationId xmlns:a16="http://schemas.microsoft.com/office/drawing/2014/main" id="{90208632-788C-7C2A-94C6-8A05D8B97FD3}"/>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10" name="Slide Number Placeholder 4">
            <a:extLst>
              <a:ext uri="{FF2B5EF4-FFF2-40B4-BE49-F238E27FC236}">
                <a16:creationId xmlns:a16="http://schemas.microsoft.com/office/drawing/2014/main" id="{940028AA-EE55-91C3-ACCA-F42373D8F757}"/>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4" name="Text Placeholder 11">
            <a:extLst>
              <a:ext uri="{FF2B5EF4-FFF2-40B4-BE49-F238E27FC236}">
                <a16:creationId xmlns:a16="http://schemas.microsoft.com/office/drawing/2014/main" id="{89F4F67F-3B73-5C60-782D-9F70E0CB459B}"/>
              </a:ext>
            </a:extLst>
          </p:cNvPr>
          <p:cNvSpPr>
            <a:spLocks noGrp="1"/>
          </p:cNvSpPr>
          <p:nvPr>
            <p:ph type="body" sz="quarter" idx="14" hasCustomPrompt="1"/>
          </p:nvPr>
        </p:nvSpPr>
        <p:spPr>
          <a:xfrm>
            <a:off x="400246" y="3140969"/>
            <a:ext cx="5494970" cy="3036137"/>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Nunito Sans"/>
                <a:ea typeface="+mn-ea"/>
                <a:cs typeface="+mn-cs"/>
              </a:rPr>
              <a:t>Headteachers uphold public trust in school leadership and maintain high standards of ethics and behaviour both within and outside school: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a:ea typeface="+mn-ea"/>
                <a:cs typeface="+mn-cs"/>
              </a:rPr>
              <a:t>Build relationships rooted in mutual respect, and at all times observe proper boundaries appropriate to their professional position.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a:ea typeface="+mn-ea"/>
                <a:cs typeface="+mn-cs"/>
              </a:rPr>
              <a:t>Show tolerance of and respect for the rights of others, recognising differences and respecting cultural diversity within contemporary Britain.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a:ea typeface="+mn-ea"/>
                <a:cs typeface="+mn-cs"/>
              </a:rPr>
              <a:t>Uphold fundamental British values, including democracy, the rule of law, individual liberty and mutual respect, and tolerance of those with different faiths and beliefs.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a:ea typeface="+mn-ea"/>
                <a:cs typeface="+mn-cs"/>
              </a:rPr>
              <a:t>Ensure that personal beliefs are not expressed in ways which exploit their position, pupils’ vulnerability or might lead pupils to break the law.</a:t>
            </a:r>
          </a:p>
        </p:txBody>
      </p:sp>
      <p:sp>
        <p:nvSpPr>
          <p:cNvPr id="5" name="Text Placeholder 11">
            <a:extLst>
              <a:ext uri="{FF2B5EF4-FFF2-40B4-BE49-F238E27FC236}">
                <a16:creationId xmlns:a16="http://schemas.microsoft.com/office/drawing/2014/main" id="{60CE9C0C-9C40-8D8B-CDB1-6609BDB70765}"/>
              </a:ext>
            </a:extLst>
          </p:cNvPr>
          <p:cNvSpPr>
            <a:spLocks noGrp="1"/>
          </p:cNvSpPr>
          <p:nvPr>
            <p:ph type="body" sz="quarter" idx="15" hasCustomPrompt="1"/>
          </p:nvPr>
        </p:nvSpPr>
        <p:spPr>
          <a:xfrm>
            <a:off x="6312024" y="3140969"/>
            <a:ext cx="5413256" cy="2088232"/>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FFFFFF"/>
                </a:solidFill>
                <a:effectLst/>
                <a:uLnTx/>
                <a:uFillTx/>
                <a:latin typeface="Nunito Sans"/>
                <a:ea typeface="+mn-ea"/>
                <a:cs typeface="+mn-cs"/>
              </a:rPr>
              <a:t>As leaders of their school community and profession, headteachers: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a:ea typeface="+mn-ea"/>
                <a:cs typeface="+mn-cs"/>
              </a:rPr>
              <a:t>Serve in the best interests of the school’s pupils.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a:ea typeface="+mn-ea"/>
                <a:cs typeface="+mn-cs"/>
              </a:rPr>
              <a:t>Uphold their obligation to give account and accept responsibility.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a:ea typeface="+mn-ea"/>
                <a:cs typeface="+mn-cs"/>
              </a:rPr>
              <a:t>Know, understand, and act within the statutory frameworks which set out their professional duties and responsibilities.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a:ea typeface="+mn-ea"/>
                <a:cs typeface="+mn-cs"/>
              </a:rPr>
              <a:t>Take responsibility for their own continued professional development, engaging critically with educational research.</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FFFFFF"/>
                </a:solidFill>
                <a:effectLst/>
                <a:uLnTx/>
                <a:uFillTx/>
                <a:latin typeface="Nunito Sans"/>
                <a:ea typeface="+mn-ea"/>
                <a:cs typeface="+mn-cs"/>
              </a:rPr>
              <a:t>Make a positive contribution to the wider education system.</a:t>
            </a:r>
          </a:p>
        </p:txBody>
      </p:sp>
      <p:sp>
        <p:nvSpPr>
          <p:cNvPr id="7" name="Title Placeholder 1">
            <a:extLst>
              <a:ext uri="{FF2B5EF4-FFF2-40B4-BE49-F238E27FC236}">
                <a16:creationId xmlns:a16="http://schemas.microsoft.com/office/drawing/2014/main" id="{ED92F0CF-480A-4586-2B4F-820D9F19C6CB}"/>
              </a:ext>
            </a:extLst>
          </p:cNvPr>
          <p:cNvSpPr>
            <a:spLocks noGrp="1"/>
          </p:cNvSpPr>
          <p:nvPr>
            <p:ph type="title"/>
          </p:nvPr>
        </p:nvSpPr>
        <p:spPr>
          <a:xfrm>
            <a:off x="407368" y="540000"/>
            <a:ext cx="10969883" cy="525747"/>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343322699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section two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9403B2-3035-E584-A795-3C26FAC9F04C}"/>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7560E874-48A7-98B3-285C-27BFB7ED3C6A}"/>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2" name="Footer Placeholder 3">
            <a:extLst>
              <a:ext uri="{FF2B5EF4-FFF2-40B4-BE49-F238E27FC236}">
                <a16:creationId xmlns:a16="http://schemas.microsoft.com/office/drawing/2014/main" id="{6F8835C3-6855-96F5-3CA8-985A0C15EEFC}"/>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3" name="Slide Number Placeholder 4">
            <a:extLst>
              <a:ext uri="{FF2B5EF4-FFF2-40B4-BE49-F238E27FC236}">
                <a16:creationId xmlns:a16="http://schemas.microsoft.com/office/drawing/2014/main" id="{FE2FD4C4-7A95-5CA3-EE02-485361AA18BD}"/>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5" name="Title Placeholder 1">
            <a:extLst>
              <a:ext uri="{FF2B5EF4-FFF2-40B4-BE49-F238E27FC236}">
                <a16:creationId xmlns:a16="http://schemas.microsoft.com/office/drawing/2014/main" id="{CB44D648-D62F-8C81-5934-035EBA949E8A}"/>
              </a:ext>
            </a:extLst>
          </p:cNvPr>
          <p:cNvSpPr>
            <a:spLocks noGrp="1"/>
          </p:cNvSpPr>
          <p:nvPr>
            <p:ph type="title"/>
          </p:nvPr>
        </p:nvSpPr>
        <p:spPr>
          <a:xfrm>
            <a:off x="407368" y="540000"/>
            <a:ext cx="10969883" cy="525747"/>
          </a:xfrm>
          <a:prstGeom prst="rect">
            <a:avLst/>
          </a:prstGeom>
        </p:spPr>
        <p:txBody>
          <a:bodyPr vert="horz" lIns="91440" tIns="45720" rIns="91440" bIns="45720" rtlCol="0" anchor="t">
            <a:noAutofit/>
          </a:bodyPr>
          <a:lstStyle/>
          <a:p>
            <a:r>
              <a:rPr lang="en-US"/>
              <a:t>Click to edit Master title style</a:t>
            </a:r>
          </a:p>
        </p:txBody>
      </p:sp>
      <p:sp>
        <p:nvSpPr>
          <p:cNvPr id="8" name="Oval 7">
            <a:extLst>
              <a:ext uri="{FF2B5EF4-FFF2-40B4-BE49-F238E27FC236}">
                <a16:creationId xmlns:a16="http://schemas.microsoft.com/office/drawing/2014/main" id="{C558032B-B30D-1CA1-1BB1-511ADCE770B9}"/>
              </a:ext>
            </a:extLst>
          </p:cNvPr>
          <p:cNvSpPr/>
          <p:nvPr userDrawn="1"/>
        </p:nvSpPr>
        <p:spPr>
          <a:xfrm>
            <a:off x="7248128" y="-4435632"/>
            <a:ext cx="5400000" cy="5400000"/>
          </a:xfrm>
          <a:prstGeom prst="ellipse">
            <a:avLst/>
          </a:prstGeom>
          <a:noFill/>
          <a:ln w="88900">
            <a:solidFill>
              <a:schemeClr val="bg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324098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section two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63B441-8103-8C4B-8882-272EC6292D36}"/>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8BD63E9F-1F51-635E-5D1F-8BAB4C273CB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2" name="Footer Placeholder 3">
            <a:extLst>
              <a:ext uri="{FF2B5EF4-FFF2-40B4-BE49-F238E27FC236}">
                <a16:creationId xmlns:a16="http://schemas.microsoft.com/office/drawing/2014/main" id="{6F8835C3-6855-96F5-3CA8-985A0C15EEFC}"/>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3" name="Slide Number Placeholder 4">
            <a:extLst>
              <a:ext uri="{FF2B5EF4-FFF2-40B4-BE49-F238E27FC236}">
                <a16:creationId xmlns:a16="http://schemas.microsoft.com/office/drawing/2014/main" id="{FE2FD4C4-7A95-5CA3-EE02-485361AA18BD}"/>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10" name="Oval 9">
            <a:extLst>
              <a:ext uri="{FF2B5EF4-FFF2-40B4-BE49-F238E27FC236}">
                <a16:creationId xmlns:a16="http://schemas.microsoft.com/office/drawing/2014/main" id="{01119E26-F7FD-A016-B7DE-47B69286075F}"/>
              </a:ext>
            </a:extLst>
          </p:cNvPr>
          <p:cNvSpPr/>
          <p:nvPr userDrawn="1"/>
        </p:nvSpPr>
        <p:spPr>
          <a:xfrm>
            <a:off x="7248128" y="-4435632"/>
            <a:ext cx="5400000" cy="5400000"/>
          </a:xfrm>
          <a:prstGeom prst="ellipse">
            <a:avLst/>
          </a:prstGeom>
          <a:noFill/>
          <a:ln w="88900">
            <a:solidFill>
              <a:schemeClr val="bg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Placeholder 1">
            <a:extLst>
              <a:ext uri="{FF2B5EF4-FFF2-40B4-BE49-F238E27FC236}">
                <a16:creationId xmlns:a16="http://schemas.microsoft.com/office/drawing/2014/main" id="{C413141B-8EB7-C01D-CF74-E875FB1EC25C}"/>
              </a:ext>
            </a:extLst>
          </p:cNvPr>
          <p:cNvSpPr>
            <a:spLocks noGrp="1"/>
          </p:cNvSpPr>
          <p:nvPr>
            <p:ph type="title"/>
          </p:nvPr>
        </p:nvSpPr>
        <p:spPr>
          <a:xfrm>
            <a:off x="407368" y="540000"/>
            <a:ext cx="10969883" cy="525747"/>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202112285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section tw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1F13C7-9A59-D0BA-CBC7-9B1ABF0B5867}"/>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975007B9-A183-4A2F-8F81-864476CA12AF}"/>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2" name="Footer Placeholder 3">
            <a:extLst>
              <a:ext uri="{FF2B5EF4-FFF2-40B4-BE49-F238E27FC236}">
                <a16:creationId xmlns:a16="http://schemas.microsoft.com/office/drawing/2014/main" id="{6F8835C3-6855-96F5-3CA8-985A0C15EEFC}"/>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3" name="Slide Number Placeholder 4">
            <a:extLst>
              <a:ext uri="{FF2B5EF4-FFF2-40B4-BE49-F238E27FC236}">
                <a16:creationId xmlns:a16="http://schemas.microsoft.com/office/drawing/2014/main" id="{FE2FD4C4-7A95-5CA3-EE02-485361AA18BD}"/>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11" name="Oval 10">
            <a:extLst>
              <a:ext uri="{FF2B5EF4-FFF2-40B4-BE49-F238E27FC236}">
                <a16:creationId xmlns:a16="http://schemas.microsoft.com/office/drawing/2014/main" id="{E9C9AB71-7466-67D6-7DE1-A7632D593193}"/>
              </a:ext>
            </a:extLst>
          </p:cNvPr>
          <p:cNvSpPr/>
          <p:nvPr userDrawn="1"/>
        </p:nvSpPr>
        <p:spPr>
          <a:xfrm>
            <a:off x="9696400" y="1001499"/>
            <a:ext cx="5400000" cy="5400000"/>
          </a:xfrm>
          <a:prstGeom prst="ellipse">
            <a:avLst/>
          </a:prstGeom>
          <a:noFill/>
          <a:ln w="88900">
            <a:solidFill>
              <a:schemeClr val="bg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15">
            <a:extLst>
              <a:ext uri="{FF2B5EF4-FFF2-40B4-BE49-F238E27FC236}">
                <a16:creationId xmlns:a16="http://schemas.microsoft.com/office/drawing/2014/main" id="{5CEFE39B-BE01-B271-DB94-BBCD037A09D7}"/>
              </a:ext>
            </a:extLst>
          </p:cNvPr>
          <p:cNvSpPr>
            <a:spLocks noGrp="1"/>
          </p:cNvSpPr>
          <p:nvPr>
            <p:ph type="pic" sz="quarter" idx="15"/>
          </p:nvPr>
        </p:nvSpPr>
        <p:spPr>
          <a:xfrm>
            <a:off x="7392144" y="1492867"/>
            <a:ext cx="4320000" cy="4320000"/>
          </a:xfrm>
          <a:custGeom>
            <a:avLst/>
            <a:gdLst>
              <a:gd name="connsiteX0" fmla="*/ 2250000 w 4500000"/>
              <a:gd name="connsiteY0" fmla="*/ 0 h 4500000"/>
              <a:gd name="connsiteX1" fmla="*/ 4500000 w 4500000"/>
              <a:gd name="connsiteY1" fmla="*/ 2250000 h 4500000"/>
              <a:gd name="connsiteX2" fmla="*/ 2250000 w 4500000"/>
              <a:gd name="connsiteY2" fmla="*/ 4500000 h 4500000"/>
              <a:gd name="connsiteX3" fmla="*/ 0 w 4500000"/>
              <a:gd name="connsiteY3" fmla="*/ 2250000 h 4500000"/>
              <a:gd name="connsiteX4" fmla="*/ 2250000 w 4500000"/>
              <a:gd name="connsiteY4" fmla="*/ 0 h 45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000" h="4500000">
                <a:moveTo>
                  <a:pt x="2250000" y="0"/>
                </a:moveTo>
                <a:cubicBezTo>
                  <a:pt x="3492641" y="0"/>
                  <a:pt x="4500000" y="1007359"/>
                  <a:pt x="4500000" y="2250000"/>
                </a:cubicBezTo>
                <a:cubicBezTo>
                  <a:pt x="4500000" y="3492641"/>
                  <a:pt x="3492641" y="4500000"/>
                  <a:pt x="2250000" y="4500000"/>
                </a:cubicBezTo>
                <a:cubicBezTo>
                  <a:pt x="1007359" y="4500000"/>
                  <a:pt x="0" y="3492641"/>
                  <a:pt x="0" y="2250000"/>
                </a:cubicBezTo>
                <a:cubicBezTo>
                  <a:pt x="0" y="1007359"/>
                  <a:pt x="1007359" y="0"/>
                  <a:pt x="2250000" y="0"/>
                </a:cubicBezTo>
                <a:close/>
              </a:path>
            </a:pathLst>
          </a:custGeom>
          <a:blipFill>
            <a:blip r:embed="rId4"/>
            <a:stretch>
              <a:fillRect/>
            </a:stretch>
          </a:blipFill>
          <a:ln w="50800">
            <a:solidFill>
              <a:schemeClr val="bg1"/>
            </a:solidFill>
          </a:ln>
        </p:spPr>
        <p:txBody>
          <a:bodyPr wrap="square">
            <a:noAutofit/>
          </a:bodyPr>
          <a:lstStyle/>
          <a:p>
            <a:endParaRPr lang="en-GB"/>
          </a:p>
        </p:txBody>
      </p:sp>
      <p:sp>
        <p:nvSpPr>
          <p:cNvPr id="5" name="Title Placeholder 1">
            <a:extLst>
              <a:ext uri="{FF2B5EF4-FFF2-40B4-BE49-F238E27FC236}">
                <a16:creationId xmlns:a16="http://schemas.microsoft.com/office/drawing/2014/main" id="{C5BB346C-31AD-5589-0DFA-271CCCB55B78}"/>
              </a:ext>
            </a:extLst>
          </p:cNvPr>
          <p:cNvSpPr>
            <a:spLocks noGrp="1"/>
          </p:cNvSpPr>
          <p:nvPr>
            <p:ph type="title"/>
          </p:nvPr>
        </p:nvSpPr>
        <p:spPr>
          <a:xfrm>
            <a:off x="407368" y="540000"/>
            <a:ext cx="11449670" cy="525747"/>
          </a:xfrm>
          <a:prstGeom prst="rect">
            <a:avLst/>
          </a:prstGeom>
        </p:spPr>
        <p:txBody>
          <a:bodyPr vert="horz" lIns="91440" tIns="45720" rIns="91440" bIns="45720" rtlCol="0" anchor="t">
            <a:noAutofit/>
          </a:bodyPr>
          <a:lstStyle>
            <a:lvl1pPr algn="r">
              <a:defRPr/>
            </a:lvl1pPr>
          </a:lstStyle>
          <a:p>
            <a:r>
              <a:rPr lang="en-US"/>
              <a:t>Click to edit Master title style</a:t>
            </a:r>
          </a:p>
        </p:txBody>
      </p:sp>
    </p:spTree>
    <p:extLst>
      <p:ext uri="{BB962C8B-B14F-4D97-AF65-F5344CB8AC3E}">
        <p14:creationId xmlns:p14="http://schemas.microsoft.com/office/powerpoint/2010/main" val="327250959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important inf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4AA45E-0A24-67FC-D7F2-6BCA1E34D7BA}"/>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rgbClr val="009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DA67A312-A895-5E99-6F9B-345C9F1B646B}"/>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6" name="Oval 5">
            <a:extLst>
              <a:ext uri="{FF2B5EF4-FFF2-40B4-BE49-F238E27FC236}">
                <a16:creationId xmlns:a16="http://schemas.microsoft.com/office/drawing/2014/main" id="{417B412D-9B45-9F06-ACB2-ADEE68E21ED5}"/>
              </a:ext>
            </a:extLst>
          </p:cNvPr>
          <p:cNvSpPr/>
          <p:nvPr userDrawn="1"/>
        </p:nvSpPr>
        <p:spPr>
          <a:xfrm>
            <a:off x="-1910024" y="-1035496"/>
            <a:ext cx="5760000" cy="5760000"/>
          </a:xfrm>
          <a:prstGeom prst="ellipse">
            <a:avLst/>
          </a:prstGeom>
          <a:noFill/>
          <a:ln w="88900">
            <a:solidFill>
              <a:srgbClr val="89011D">
                <a:alpha val="3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15">
            <a:extLst>
              <a:ext uri="{FF2B5EF4-FFF2-40B4-BE49-F238E27FC236}">
                <a16:creationId xmlns:a16="http://schemas.microsoft.com/office/drawing/2014/main" id="{C42676FA-17F4-58A4-7065-75D366931AA9}"/>
              </a:ext>
            </a:extLst>
          </p:cNvPr>
          <p:cNvSpPr>
            <a:spLocks noGrp="1"/>
          </p:cNvSpPr>
          <p:nvPr>
            <p:ph type="pic" sz="quarter" idx="15"/>
          </p:nvPr>
        </p:nvSpPr>
        <p:spPr>
          <a:xfrm>
            <a:off x="334491" y="905783"/>
            <a:ext cx="5040000" cy="5040000"/>
          </a:xfrm>
          <a:custGeom>
            <a:avLst/>
            <a:gdLst>
              <a:gd name="connsiteX0" fmla="*/ 2250000 w 4500000"/>
              <a:gd name="connsiteY0" fmla="*/ 0 h 4500000"/>
              <a:gd name="connsiteX1" fmla="*/ 4500000 w 4500000"/>
              <a:gd name="connsiteY1" fmla="*/ 2250000 h 4500000"/>
              <a:gd name="connsiteX2" fmla="*/ 2250000 w 4500000"/>
              <a:gd name="connsiteY2" fmla="*/ 4500000 h 4500000"/>
              <a:gd name="connsiteX3" fmla="*/ 0 w 4500000"/>
              <a:gd name="connsiteY3" fmla="*/ 2250000 h 4500000"/>
              <a:gd name="connsiteX4" fmla="*/ 2250000 w 4500000"/>
              <a:gd name="connsiteY4" fmla="*/ 0 h 45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000" h="4500000">
                <a:moveTo>
                  <a:pt x="2250000" y="0"/>
                </a:moveTo>
                <a:cubicBezTo>
                  <a:pt x="3492641" y="0"/>
                  <a:pt x="4500000" y="1007359"/>
                  <a:pt x="4500000" y="2250000"/>
                </a:cubicBezTo>
                <a:cubicBezTo>
                  <a:pt x="4500000" y="3492641"/>
                  <a:pt x="3492641" y="4500000"/>
                  <a:pt x="2250000" y="4500000"/>
                </a:cubicBezTo>
                <a:cubicBezTo>
                  <a:pt x="1007359" y="4500000"/>
                  <a:pt x="0" y="3492641"/>
                  <a:pt x="0" y="2250000"/>
                </a:cubicBezTo>
                <a:cubicBezTo>
                  <a:pt x="0" y="1007359"/>
                  <a:pt x="1007359" y="0"/>
                  <a:pt x="2250000" y="0"/>
                </a:cubicBezTo>
                <a:close/>
              </a:path>
            </a:pathLst>
          </a:custGeom>
          <a:blipFill>
            <a:blip r:embed="rId4"/>
            <a:stretch>
              <a:fillRect/>
            </a:stretch>
          </a:blipFill>
          <a:ln w="50800">
            <a:solidFill>
              <a:schemeClr val="bg1"/>
            </a:solidFill>
          </a:ln>
        </p:spPr>
        <p:txBody>
          <a:bodyPr wrap="square">
            <a:noAutofit/>
          </a:bodyPr>
          <a:lstStyle/>
          <a:p>
            <a:endParaRPr lang="en-GB"/>
          </a:p>
        </p:txBody>
      </p:sp>
      <p:sp>
        <p:nvSpPr>
          <p:cNvPr id="7" name="Table Placeholder 6">
            <a:extLst>
              <a:ext uri="{FF2B5EF4-FFF2-40B4-BE49-F238E27FC236}">
                <a16:creationId xmlns:a16="http://schemas.microsoft.com/office/drawing/2014/main" id="{3AEA4375-1E64-8317-34F5-2D7F99E65041}"/>
              </a:ext>
            </a:extLst>
          </p:cNvPr>
          <p:cNvSpPr>
            <a:spLocks noGrp="1"/>
          </p:cNvSpPr>
          <p:nvPr>
            <p:ph type="tbl" sz="quarter" idx="17"/>
          </p:nvPr>
        </p:nvSpPr>
        <p:spPr>
          <a:xfrm>
            <a:off x="5591944" y="1268413"/>
            <a:ext cx="6265094" cy="2880667"/>
          </a:xfrm>
        </p:spPr>
        <p:txBody>
          <a:bodyPr/>
          <a:lstStyle>
            <a:lvl1pPr algn="r">
              <a:defRPr>
                <a:solidFill>
                  <a:schemeClr val="bg1"/>
                </a:solidFill>
              </a:defRPr>
            </a:lvl1pPr>
          </a:lstStyle>
          <a:p>
            <a:endParaRPr lang="en-GB"/>
          </a:p>
        </p:txBody>
      </p:sp>
      <p:sp>
        <p:nvSpPr>
          <p:cNvPr id="9" name="Text Placeholder 8">
            <a:extLst>
              <a:ext uri="{FF2B5EF4-FFF2-40B4-BE49-F238E27FC236}">
                <a16:creationId xmlns:a16="http://schemas.microsoft.com/office/drawing/2014/main" id="{6DF64586-4E5D-6F0D-9331-E27CA1BB9126}"/>
              </a:ext>
            </a:extLst>
          </p:cNvPr>
          <p:cNvSpPr>
            <a:spLocks noGrp="1"/>
          </p:cNvSpPr>
          <p:nvPr>
            <p:ph type="body" sz="quarter" idx="18"/>
          </p:nvPr>
        </p:nvSpPr>
        <p:spPr>
          <a:xfrm>
            <a:off x="5591944" y="4351398"/>
            <a:ext cx="6265094" cy="1598554"/>
          </a:xfrm>
        </p:spPr>
        <p:txBody>
          <a:bodyPr/>
          <a:lstStyle>
            <a:lvl1pPr algn="r">
              <a:defRPr>
                <a:solidFill>
                  <a:schemeClr val="bg1"/>
                </a:solidFill>
              </a:defRPr>
            </a:lvl1pPr>
          </a:lstStyle>
          <a:p>
            <a:pPr lvl="0"/>
            <a:r>
              <a:rPr lang="en-US"/>
              <a:t>Click to edit Master text styles</a:t>
            </a:r>
          </a:p>
        </p:txBody>
      </p:sp>
      <p:sp>
        <p:nvSpPr>
          <p:cNvPr id="2" name="Footer Placeholder 3">
            <a:extLst>
              <a:ext uri="{FF2B5EF4-FFF2-40B4-BE49-F238E27FC236}">
                <a16:creationId xmlns:a16="http://schemas.microsoft.com/office/drawing/2014/main" id="{5B939686-3DA8-7021-B2BA-40AAFF9D1B1B}"/>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3" name="Slide Number Placeholder 4">
            <a:extLst>
              <a:ext uri="{FF2B5EF4-FFF2-40B4-BE49-F238E27FC236}">
                <a16:creationId xmlns:a16="http://schemas.microsoft.com/office/drawing/2014/main" id="{8B3E9703-832A-097A-4142-E9FEF136FC00}"/>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4" name="Title Placeholder 1">
            <a:extLst>
              <a:ext uri="{FF2B5EF4-FFF2-40B4-BE49-F238E27FC236}">
                <a16:creationId xmlns:a16="http://schemas.microsoft.com/office/drawing/2014/main" id="{FA529E0C-8F25-DC15-DCB6-D2B31F989DA8}"/>
              </a:ext>
            </a:extLst>
          </p:cNvPr>
          <p:cNvSpPr>
            <a:spLocks noGrp="1"/>
          </p:cNvSpPr>
          <p:nvPr>
            <p:ph type="title"/>
          </p:nvPr>
        </p:nvSpPr>
        <p:spPr>
          <a:xfrm>
            <a:off x="407368" y="540000"/>
            <a:ext cx="11449670" cy="525747"/>
          </a:xfrm>
          <a:prstGeom prst="rect">
            <a:avLst/>
          </a:prstGeom>
        </p:spPr>
        <p:txBody>
          <a:bodyPr vert="horz" lIns="91440" tIns="45720" rIns="91440" bIns="45720" rtlCol="0" anchor="t">
            <a:noAutofit/>
          </a:bodyPr>
          <a:lstStyle>
            <a:lvl1pPr algn="r">
              <a:defRPr/>
            </a:lvl1pPr>
          </a:lstStyle>
          <a:p>
            <a:r>
              <a:rPr lang="en-US"/>
              <a:t>Click to edit Master title style</a:t>
            </a:r>
          </a:p>
        </p:txBody>
      </p:sp>
    </p:spTree>
    <p:extLst>
      <p:ext uri="{BB962C8B-B14F-4D97-AF65-F5344CB8AC3E}">
        <p14:creationId xmlns:p14="http://schemas.microsoft.com/office/powerpoint/2010/main" val="396578223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A23855-D1E5-AB13-2703-BDA71C1DD0E0}"/>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rgbClr val="009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D0D87B7D-D508-CFED-B46A-5A945A6A9FEF}"/>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grpSp>
        <p:nvGrpSpPr>
          <p:cNvPr id="18" name="Group 17">
            <a:extLst>
              <a:ext uri="{FF2B5EF4-FFF2-40B4-BE49-F238E27FC236}">
                <a16:creationId xmlns:a16="http://schemas.microsoft.com/office/drawing/2014/main" id="{AD700348-C16F-E3B9-4DE6-4FFE6FF81652}"/>
              </a:ext>
            </a:extLst>
          </p:cNvPr>
          <p:cNvGrpSpPr/>
          <p:nvPr userDrawn="1"/>
        </p:nvGrpSpPr>
        <p:grpSpPr>
          <a:xfrm>
            <a:off x="-240704" y="5545537"/>
            <a:ext cx="6203859" cy="432644"/>
            <a:chOff x="-5209256" y="-1683568"/>
            <a:chExt cx="10236307" cy="720080"/>
          </a:xfrm>
          <a:solidFill>
            <a:schemeClr val="bg1">
              <a:alpha val="25000"/>
            </a:schemeClr>
          </a:solidFill>
        </p:grpSpPr>
        <p:sp>
          <p:nvSpPr>
            <p:cNvPr id="10" name="Oval 9">
              <a:extLst>
                <a:ext uri="{FF2B5EF4-FFF2-40B4-BE49-F238E27FC236}">
                  <a16:creationId xmlns:a16="http://schemas.microsoft.com/office/drawing/2014/main" id="{4F992EB6-56AC-68BE-2BD6-04E62F81A846}"/>
                </a:ext>
              </a:extLst>
            </p:cNvPr>
            <p:cNvSpPr/>
            <p:nvPr userDrawn="1"/>
          </p:nvSpPr>
          <p:spPr>
            <a:xfrm>
              <a:off x="-5209256"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BEB33F9-DBDB-52AD-000F-81AB8B27D187}"/>
                </a:ext>
              </a:extLst>
            </p:cNvPr>
            <p:cNvSpPr/>
            <p:nvPr userDrawn="1"/>
          </p:nvSpPr>
          <p:spPr>
            <a:xfrm>
              <a:off x="-3849795"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820745F-C023-3F95-E93E-B54E302EAC49}"/>
                </a:ext>
              </a:extLst>
            </p:cNvPr>
            <p:cNvSpPr/>
            <p:nvPr userDrawn="1"/>
          </p:nvSpPr>
          <p:spPr>
            <a:xfrm>
              <a:off x="-2490334"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9F6F289-C13C-BCFC-97CA-8592B07C61B6}"/>
                </a:ext>
              </a:extLst>
            </p:cNvPr>
            <p:cNvSpPr/>
            <p:nvPr userDrawn="1"/>
          </p:nvSpPr>
          <p:spPr>
            <a:xfrm>
              <a:off x="-1130873"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DC4085B-4161-9FC4-70E9-CA6907EEFD54}"/>
                </a:ext>
              </a:extLst>
            </p:cNvPr>
            <p:cNvSpPr/>
            <p:nvPr userDrawn="1"/>
          </p:nvSpPr>
          <p:spPr>
            <a:xfrm>
              <a:off x="228588"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DF65559-5D80-F820-48DD-AD766BC8B8B3}"/>
                </a:ext>
              </a:extLst>
            </p:cNvPr>
            <p:cNvSpPr/>
            <p:nvPr userDrawn="1"/>
          </p:nvSpPr>
          <p:spPr>
            <a:xfrm>
              <a:off x="1588049"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4C256F03-25E2-9768-034F-66C5B123FE11}"/>
                </a:ext>
              </a:extLst>
            </p:cNvPr>
            <p:cNvSpPr/>
            <p:nvPr userDrawn="1"/>
          </p:nvSpPr>
          <p:spPr>
            <a:xfrm>
              <a:off x="2947510"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23A7C8A-A842-2C0D-E6E6-7758BE157A79}"/>
                </a:ext>
              </a:extLst>
            </p:cNvPr>
            <p:cNvSpPr/>
            <p:nvPr userDrawn="1"/>
          </p:nvSpPr>
          <p:spPr>
            <a:xfrm>
              <a:off x="4306971" y="-1683568"/>
              <a:ext cx="720080" cy="720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Oval 18">
            <a:extLst>
              <a:ext uri="{FF2B5EF4-FFF2-40B4-BE49-F238E27FC236}">
                <a16:creationId xmlns:a16="http://schemas.microsoft.com/office/drawing/2014/main" id="{DDFAA4B7-6E8F-C43C-8EA4-7CF28C466AD6}"/>
              </a:ext>
            </a:extLst>
          </p:cNvPr>
          <p:cNvSpPr/>
          <p:nvPr userDrawn="1"/>
        </p:nvSpPr>
        <p:spPr>
          <a:xfrm>
            <a:off x="9258165" y="472336"/>
            <a:ext cx="5400000" cy="5400000"/>
          </a:xfrm>
          <a:prstGeom prst="ellipse">
            <a:avLst/>
          </a:prstGeom>
          <a:noFill/>
          <a:ln w="88900">
            <a:solidFill>
              <a:srgbClr val="AD1824">
                <a:alpha val="3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able Placeholder 25">
            <a:extLst>
              <a:ext uri="{FF2B5EF4-FFF2-40B4-BE49-F238E27FC236}">
                <a16:creationId xmlns:a16="http://schemas.microsoft.com/office/drawing/2014/main" id="{150D7F13-67A7-DC76-A9E0-5777181D7AC5}"/>
              </a:ext>
            </a:extLst>
          </p:cNvPr>
          <p:cNvSpPr>
            <a:spLocks noGrp="1"/>
          </p:cNvSpPr>
          <p:nvPr>
            <p:ph type="tbl" sz="quarter" idx="17"/>
          </p:nvPr>
        </p:nvSpPr>
        <p:spPr>
          <a:xfrm>
            <a:off x="375118" y="1341438"/>
            <a:ext cx="6192837" cy="3783399"/>
          </a:xfrm>
        </p:spPr>
        <p:txBody>
          <a:bodyPr/>
          <a:lstStyle>
            <a:lvl1pPr>
              <a:defRPr sz="1400">
                <a:solidFill>
                  <a:schemeClr val="bg1"/>
                </a:solidFill>
              </a:defRPr>
            </a:lvl1pPr>
          </a:lstStyle>
          <a:p>
            <a:endParaRPr lang="en-GB"/>
          </a:p>
        </p:txBody>
      </p:sp>
      <p:sp>
        <p:nvSpPr>
          <p:cNvPr id="2" name="Footer Placeholder 3">
            <a:extLst>
              <a:ext uri="{FF2B5EF4-FFF2-40B4-BE49-F238E27FC236}">
                <a16:creationId xmlns:a16="http://schemas.microsoft.com/office/drawing/2014/main" id="{218D1585-8F6D-C50A-F314-02E63CB9031E}"/>
              </a:ext>
            </a:extLst>
          </p:cNvPr>
          <p:cNvSpPr>
            <a:spLocks noGrp="1"/>
          </p:cNvSpPr>
          <p:nvPr>
            <p:ph type="ftr" sz="quarter" idx="11"/>
          </p:nvPr>
        </p:nvSpPr>
        <p:spPr>
          <a:xfrm>
            <a:off x="1939952" y="6398881"/>
            <a:ext cx="8260504" cy="365125"/>
          </a:xfrm>
          <a:prstGeom prst="rect">
            <a:avLst/>
          </a:prstGeom>
        </p:spPr>
        <p:txBody>
          <a:bodyPr anchor="ctr"/>
          <a:lstStyle>
            <a:lvl1pPr algn="ctr">
              <a:defRPr sz="1200"/>
            </a:lvl1pPr>
          </a:lstStyle>
          <a:p>
            <a:pPr algn="r"/>
            <a:r>
              <a:rPr lang="en-GB"/>
              <a:t>HFL Education Academy Trust - Headteacher Recruitment Pack TEST</a:t>
            </a:r>
          </a:p>
        </p:txBody>
      </p:sp>
      <p:sp>
        <p:nvSpPr>
          <p:cNvPr id="3" name="Slide Number Placeholder 4">
            <a:extLst>
              <a:ext uri="{FF2B5EF4-FFF2-40B4-BE49-F238E27FC236}">
                <a16:creationId xmlns:a16="http://schemas.microsoft.com/office/drawing/2014/main" id="{E808FCEB-E3E2-B4E6-8887-F60AA7DD0CF1}"/>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5" name="Title Placeholder 1">
            <a:extLst>
              <a:ext uri="{FF2B5EF4-FFF2-40B4-BE49-F238E27FC236}">
                <a16:creationId xmlns:a16="http://schemas.microsoft.com/office/drawing/2014/main" id="{E34C3734-3FAE-02C4-D340-C6CC631A530B}"/>
              </a:ext>
            </a:extLst>
          </p:cNvPr>
          <p:cNvSpPr>
            <a:spLocks noGrp="1"/>
          </p:cNvSpPr>
          <p:nvPr>
            <p:ph type="title"/>
          </p:nvPr>
        </p:nvSpPr>
        <p:spPr>
          <a:xfrm>
            <a:off x="407368" y="540000"/>
            <a:ext cx="10969883" cy="525747"/>
          </a:xfrm>
          <a:prstGeom prst="rect">
            <a:avLst/>
          </a:prstGeom>
        </p:spPr>
        <p:txBody>
          <a:bodyPr vert="horz" lIns="91440" tIns="45720" rIns="91440" bIns="45720" rtlCol="0" anchor="t">
            <a:noAutofit/>
          </a:bodyPr>
          <a:lstStyle/>
          <a:p>
            <a:r>
              <a:rPr lang="en-US"/>
              <a:t>Click to edit Master title style</a:t>
            </a:r>
          </a:p>
        </p:txBody>
      </p:sp>
      <p:sp>
        <p:nvSpPr>
          <p:cNvPr id="7" name="Picture Placeholder 15">
            <a:extLst>
              <a:ext uri="{FF2B5EF4-FFF2-40B4-BE49-F238E27FC236}">
                <a16:creationId xmlns:a16="http://schemas.microsoft.com/office/drawing/2014/main" id="{37EBF914-CFB8-C4B7-E85C-6F620C449119}"/>
              </a:ext>
            </a:extLst>
          </p:cNvPr>
          <p:cNvSpPr>
            <a:spLocks noGrp="1"/>
          </p:cNvSpPr>
          <p:nvPr>
            <p:ph type="pic" sz="quarter" idx="14"/>
          </p:nvPr>
        </p:nvSpPr>
        <p:spPr>
          <a:xfrm>
            <a:off x="7417251" y="1497645"/>
            <a:ext cx="3960000" cy="3960000"/>
          </a:xfrm>
          <a:custGeom>
            <a:avLst/>
            <a:gdLst>
              <a:gd name="connsiteX0" fmla="*/ 2250000 w 4500000"/>
              <a:gd name="connsiteY0" fmla="*/ 0 h 4500000"/>
              <a:gd name="connsiteX1" fmla="*/ 4500000 w 4500000"/>
              <a:gd name="connsiteY1" fmla="*/ 2250000 h 4500000"/>
              <a:gd name="connsiteX2" fmla="*/ 2250000 w 4500000"/>
              <a:gd name="connsiteY2" fmla="*/ 4500000 h 4500000"/>
              <a:gd name="connsiteX3" fmla="*/ 0 w 4500000"/>
              <a:gd name="connsiteY3" fmla="*/ 2250000 h 4500000"/>
              <a:gd name="connsiteX4" fmla="*/ 2250000 w 4500000"/>
              <a:gd name="connsiteY4" fmla="*/ 0 h 45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000" h="4500000">
                <a:moveTo>
                  <a:pt x="2250000" y="0"/>
                </a:moveTo>
                <a:cubicBezTo>
                  <a:pt x="3492641" y="0"/>
                  <a:pt x="4500000" y="1007359"/>
                  <a:pt x="4500000" y="2250000"/>
                </a:cubicBezTo>
                <a:cubicBezTo>
                  <a:pt x="4500000" y="3492641"/>
                  <a:pt x="3492641" y="4500000"/>
                  <a:pt x="2250000" y="4500000"/>
                </a:cubicBezTo>
                <a:cubicBezTo>
                  <a:pt x="1007359" y="4500000"/>
                  <a:pt x="0" y="3492641"/>
                  <a:pt x="0" y="2250000"/>
                </a:cubicBezTo>
                <a:cubicBezTo>
                  <a:pt x="0" y="1007359"/>
                  <a:pt x="1007359" y="0"/>
                  <a:pt x="2250000" y="0"/>
                </a:cubicBezTo>
                <a:close/>
              </a:path>
            </a:pathLst>
          </a:custGeom>
          <a:blipFill>
            <a:blip r:embed="rId4"/>
            <a:stretch>
              <a:fillRect/>
            </a:stretch>
          </a:blipFill>
          <a:ln w="50800">
            <a:solidFill>
              <a:schemeClr val="bg1"/>
            </a:solidFill>
          </a:ln>
        </p:spPr>
        <p:txBody>
          <a:bodyPr wrap="square">
            <a:noAutofit/>
          </a:bodyPr>
          <a:lstStyle/>
          <a:p>
            <a:endParaRPr lang="en-GB"/>
          </a:p>
        </p:txBody>
      </p:sp>
    </p:spTree>
    <p:extLst>
      <p:ext uri="{BB962C8B-B14F-4D97-AF65-F5344CB8AC3E}">
        <p14:creationId xmlns:p14="http://schemas.microsoft.com/office/powerpoint/2010/main" val="350857895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application process 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432E69-4705-D148-F5C5-EE3AC213F08B}"/>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FA63873F-CD2F-9DE0-E59D-35A120E23786}"/>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7" name="Picture Placeholder 15">
            <a:extLst>
              <a:ext uri="{FF2B5EF4-FFF2-40B4-BE49-F238E27FC236}">
                <a16:creationId xmlns:a16="http://schemas.microsoft.com/office/drawing/2014/main" id="{5DB2B1D0-C43A-C409-7B35-E0506658DF80}"/>
              </a:ext>
            </a:extLst>
          </p:cNvPr>
          <p:cNvSpPr>
            <a:spLocks noGrp="1"/>
          </p:cNvSpPr>
          <p:nvPr>
            <p:ph type="pic" sz="quarter" idx="15"/>
          </p:nvPr>
        </p:nvSpPr>
        <p:spPr>
          <a:xfrm>
            <a:off x="6829769" y="909000"/>
            <a:ext cx="5040000" cy="5040000"/>
          </a:xfrm>
          <a:custGeom>
            <a:avLst/>
            <a:gdLst>
              <a:gd name="connsiteX0" fmla="*/ 2250000 w 4500000"/>
              <a:gd name="connsiteY0" fmla="*/ 0 h 4500000"/>
              <a:gd name="connsiteX1" fmla="*/ 4500000 w 4500000"/>
              <a:gd name="connsiteY1" fmla="*/ 2250000 h 4500000"/>
              <a:gd name="connsiteX2" fmla="*/ 2250000 w 4500000"/>
              <a:gd name="connsiteY2" fmla="*/ 4500000 h 4500000"/>
              <a:gd name="connsiteX3" fmla="*/ 0 w 4500000"/>
              <a:gd name="connsiteY3" fmla="*/ 2250000 h 4500000"/>
              <a:gd name="connsiteX4" fmla="*/ 2250000 w 4500000"/>
              <a:gd name="connsiteY4" fmla="*/ 0 h 45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000" h="4500000">
                <a:moveTo>
                  <a:pt x="2250000" y="0"/>
                </a:moveTo>
                <a:cubicBezTo>
                  <a:pt x="3492641" y="0"/>
                  <a:pt x="4500000" y="1007359"/>
                  <a:pt x="4500000" y="2250000"/>
                </a:cubicBezTo>
                <a:cubicBezTo>
                  <a:pt x="4500000" y="3492641"/>
                  <a:pt x="3492641" y="4500000"/>
                  <a:pt x="2250000" y="4500000"/>
                </a:cubicBezTo>
                <a:cubicBezTo>
                  <a:pt x="1007359" y="4500000"/>
                  <a:pt x="0" y="3492641"/>
                  <a:pt x="0" y="2250000"/>
                </a:cubicBezTo>
                <a:cubicBezTo>
                  <a:pt x="0" y="1007359"/>
                  <a:pt x="1007359" y="0"/>
                  <a:pt x="2250000" y="0"/>
                </a:cubicBezTo>
                <a:close/>
              </a:path>
            </a:pathLst>
          </a:custGeom>
          <a:blipFill>
            <a:blip r:embed="rId4"/>
            <a:stretch>
              <a:fillRect/>
            </a:stretch>
          </a:blipFill>
          <a:ln w="50800">
            <a:solidFill>
              <a:schemeClr val="bg1"/>
            </a:solidFill>
          </a:ln>
        </p:spPr>
        <p:txBody>
          <a:bodyPr wrap="square">
            <a:noAutofit/>
          </a:bodyPr>
          <a:lstStyle/>
          <a:p>
            <a:endParaRPr lang="en-GB"/>
          </a:p>
        </p:txBody>
      </p:sp>
      <p:sp>
        <p:nvSpPr>
          <p:cNvPr id="10" name="Oval 9">
            <a:extLst>
              <a:ext uri="{FF2B5EF4-FFF2-40B4-BE49-F238E27FC236}">
                <a16:creationId xmlns:a16="http://schemas.microsoft.com/office/drawing/2014/main" id="{F95426F9-9C90-52A8-5CAB-BBFB3699E569}"/>
              </a:ext>
            </a:extLst>
          </p:cNvPr>
          <p:cNvSpPr/>
          <p:nvPr userDrawn="1"/>
        </p:nvSpPr>
        <p:spPr>
          <a:xfrm>
            <a:off x="7824192" y="0"/>
            <a:ext cx="5760000" cy="5760000"/>
          </a:xfrm>
          <a:prstGeom prst="ellipse">
            <a:avLst/>
          </a:prstGeom>
          <a:noFill/>
          <a:ln w="88900">
            <a:solidFill>
              <a:schemeClr val="bg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4426834-BBB4-CD7D-84D2-951B4F1CE0F0}"/>
              </a:ext>
            </a:extLst>
          </p:cNvPr>
          <p:cNvSpPr txBox="1"/>
          <p:nvPr userDrawn="1"/>
        </p:nvSpPr>
        <p:spPr>
          <a:xfrm>
            <a:off x="407368" y="1351550"/>
            <a:ext cx="6193406" cy="4693593"/>
          </a:xfrm>
          <a:prstGeom prst="rect">
            <a:avLst/>
          </a:prstGeom>
          <a:noFill/>
        </p:spPr>
        <p:txBody>
          <a:bodyPr wrap="square">
            <a:spAutoFit/>
          </a:bodyPr>
          <a:lstStyle/>
          <a:p>
            <a:pPr rtl="0">
              <a:spcBef>
                <a:spcPts val="0"/>
              </a:spcBef>
              <a:spcAft>
                <a:spcPts val="600"/>
              </a:spcAft>
            </a:pPr>
            <a:r>
              <a:rPr lang="en-GB" sz="1200" b="1">
                <a:solidFill>
                  <a:schemeClr val="bg1"/>
                </a:solidFill>
                <a:effectLst/>
              </a:rPr>
              <a:t>How to apply:</a:t>
            </a:r>
          </a:p>
          <a:p>
            <a:pPr rtl="0">
              <a:spcBef>
                <a:spcPts val="0"/>
              </a:spcBef>
              <a:spcAft>
                <a:spcPts val="600"/>
              </a:spcAft>
            </a:pPr>
            <a:r>
              <a:rPr lang="en-GB" sz="1200" b="0">
                <a:solidFill>
                  <a:schemeClr val="bg1"/>
                </a:solidFill>
                <a:effectLst/>
              </a:rPr>
              <a:t>This recruitment is managed by HFL Education, in line with the latest guidance on safer recruitment. Please apply on the Teach in Herts website, using the standard online application form. CVs will not be considered. Should you need support, please contact leadership.recruitment@hfleducation.org. Please ask us if you require information about this vacancy in an alternative format..</a:t>
            </a:r>
          </a:p>
          <a:p>
            <a:pPr rtl="0">
              <a:spcBef>
                <a:spcPts val="0"/>
              </a:spcBef>
              <a:spcAft>
                <a:spcPts val="600"/>
              </a:spcAft>
            </a:pPr>
            <a:r>
              <a:rPr lang="en-GB" sz="1200" b="1">
                <a:solidFill>
                  <a:schemeClr val="bg1"/>
                </a:solidFill>
                <a:effectLst/>
              </a:rPr>
              <a:t>Application Form:</a:t>
            </a:r>
          </a:p>
          <a:p>
            <a:pPr rtl="0">
              <a:spcBef>
                <a:spcPts val="0"/>
              </a:spcBef>
              <a:spcAft>
                <a:spcPts val="600"/>
              </a:spcAft>
            </a:pPr>
            <a:r>
              <a:rPr lang="en-GB" sz="1200" b="0">
                <a:solidFill>
                  <a:schemeClr val="bg1"/>
                </a:solidFill>
                <a:effectLst/>
              </a:rPr>
              <a:t>Applicants must use the standard application form provided (CVs are not accepted). Please complete all aspects of the form fully. Include your full work history, explaining any gaps since leaving school education, and include any relevant training you have completed, particularly those in recent years which have helped to prepare you for headship.</a:t>
            </a:r>
          </a:p>
          <a:p>
            <a:pPr rtl="0">
              <a:spcBef>
                <a:spcPts val="0"/>
              </a:spcBef>
              <a:spcAft>
                <a:spcPts val="600"/>
              </a:spcAft>
            </a:pPr>
            <a:r>
              <a:rPr lang="en-GB" sz="1200" b="1">
                <a:solidFill>
                  <a:schemeClr val="bg1"/>
                </a:solidFill>
                <a:effectLst/>
              </a:rPr>
              <a:t>Person Specification and Personal Statement:</a:t>
            </a:r>
          </a:p>
          <a:p>
            <a:pPr rtl="0">
              <a:spcBef>
                <a:spcPts val="0"/>
              </a:spcBef>
              <a:spcAft>
                <a:spcPts val="600"/>
              </a:spcAft>
            </a:pPr>
            <a:r>
              <a:rPr lang="en-GB" sz="1200" b="0">
                <a:solidFill>
                  <a:schemeClr val="bg1"/>
                </a:solidFill>
                <a:effectLst/>
              </a:rPr>
              <a:t>When writing your personal statement, it is important you address each of the requirements in the person specification. Be sure to evidence additional aspects such as training and qualifications together with your background and experience.</a:t>
            </a:r>
          </a:p>
          <a:p>
            <a:pPr rtl="0">
              <a:spcBef>
                <a:spcPts val="0"/>
              </a:spcBef>
              <a:spcAft>
                <a:spcPts val="600"/>
              </a:spcAft>
            </a:pPr>
            <a:r>
              <a:rPr lang="en-GB" sz="1200" b="1">
                <a:solidFill>
                  <a:schemeClr val="bg1"/>
                </a:solidFill>
                <a:effectLst/>
              </a:rPr>
              <a:t>References:</a:t>
            </a:r>
          </a:p>
          <a:p>
            <a:pPr rtl="0">
              <a:spcBef>
                <a:spcPts val="0"/>
              </a:spcBef>
              <a:spcAft>
                <a:spcPts val="600"/>
              </a:spcAft>
            </a:pPr>
            <a:r>
              <a:rPr lang="en-GB" sz="1200" b="0">
                <a:solidFill>
                  <a:schemeClr val="bg1"/>
                </a:solidFill>
                <a:effectLst/>
              </a:rPr>
              <a:t>In line with safer recruitment guidance, we normally request references after shortlisting. Please make sure your referees are aware of your application and are able to provide a swift turn around if needed. Preferred referees are your last two employers, and you should provide their official organisation email address for us to contact. One referee will be your last Headteacher or Chair of Governors.</a:t>
            </a:r>
          </a:p>
        </p:txBody>
      </p:sp>
      <p:sp>
        <p:nvSpPr>
          <p:cNvPr id="2" name="Footer Placeholder 3">
            <a:extLst>
              <a:ext uri="{FF2B5EF4-FFF2-40B4-BE49-F238E27FC236}">
                <a16:creationId xmlns:a16="http://schemas.microsoft.com/office/drawing/2014/main" id="{3E02CCE6-5FFD-23E2-D905-2F421E10B563}"/>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3" name="Slide Number Placeholder 4">
            <a:extLst>
              <a:ext uri="{FF2B5EF4-FFF2-40B4-BE49-F238E27FC236}">
                <a16:creationId xmlns:a16="http://schemas.microsoft.com/office/drawing/2014/main" id="{C222A905-7C11-0601-BB39-647DFFC9E702}"/>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4" name="Title Placeholder 1">
            <a:extLst>
              <a:ext uri="{FF2B5EF4-FFF2-40B4-BE49-F238E27FC236}">
                <a16:creationId xmlns:a16="http://schemas.microsoft.com/office/drawing/2014/main" id="{9D188473-BB54-5453-571E-C88C9E44E5AA}"/>
              </a:ext>
            </a:extLst>
          </p:cNvPr>
          <p:cNvSpPr>
            <a:spLocks noGrp="1"/>
          </p:cNvSpPr>
          <p:nvPr>
            <p:ph type="title"/>
          </p:nvPr>
        </p:nvSpPr>
        <p:spPr>
          <a:xfrm>
            <a:off x="407368" y="540000"/>
            <a:ext cx="10969883" cy="525747"/>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339792688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application process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895B2E-CB26-9162-D591-14E7C2EC9A8F}"/>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rgbClr val="009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a:extLst>
              <a:ext uri="{FF2B5EF4-FFF2-40B4-BE49-F238E27FC236}">
                <a16:creationId xmlns:a16="http://schemas.microsoft.com/office/drawing/2014/main" id="{27856A8C-7195-C8EF-7274-BDB94AAE45D8}"/>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10" name="Oval 9">
            <a:extLst>
              <a:ext uri="{FF2B5EF4-FFF2-40B4-BE49-F238E27FC236}">
                <a16:creationId xmlns:a16="http://schemas.microsoft.com/office/drawing/2014/main" id="{F95426F9-9C90-52A8-5CAB-BBFB3699E569}"/>
              </a:ext>
            </a:extLst>
          </p:cNvPr>
          <p:cNvSpPr/>
          <p:nvPr userDrawn="1"/>
        </p:nvSpPr>
        <p:spPr>
          <a:xfrm>
            <a:off x="6858000" y="-4470344"/>
            <a:ext cx="6309080" cy="6289838"/>
          </a:xfrm>
          <a:prstGeom prst="ellipse">
            <a:avLst/>
          </a:prstGeom>
          <a:noFill/>
          <a:ln w="88900">
            <a:solidFill>
              <a:srgbClr val="89011D">
                <a:alpha val="3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3">
            <a:extLst>
              <a:ext uri="{FF2B5EF4-FFF2-40B4-BE49-F238E27FC236}">
                <a16:creationId xmlns:a16="http://schemas.microsoft.com/office/drawing/2014/main" id="{3E02CCE6-5FFD-23E2-D905-2F421E10B563}"/>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3" name="Slide Number Placeholder 4">
            <a:extLst>
              <a:ext uri="{FF2B5EF4-FFF2-40B4-BE49-F238E27FC236}">
                <a16:creationId xmlns:a16="http://schemas.microsoft.com/office/drawing/2014/main" id="{C222A905-7C11-0601-BB39-647DFFC9E702}"/>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4" name="Title Placeholder 1">
            <a:extLst>
              <a:ext uri="{FF2B5EF4-FFF2-40B4-BE49-F238E27FC236}">
                <a16:creationId xmlns:a16="http://schemas.microsoft.com/office/drawing/2014/main" id="{9D188473-BB54-5453-571E-C88C9E44E5AA}"/>
              </a:ext>
            </a:extLst>
          </p:cNvPr>
          <p:cNvSpPr>
            <a:spLocks noGrp="1"/>
          </p:cNvSpPr>
          <p:nvPr>
            <p:ph type="title"/>
          </p:nvPr>
        </p:nvSpPr>
        <p:spPr>
          <a:xfrm>
            <a:off x="407368" y="540000"/>
            <a:ext cx="10969883" cy="525747"/>
          </a:xfrm>
          <a:prstGeom prst="rect">
            <a:avLst/>
          </a:prstGeom>
        </p:spPr>
        <p:txBody>
          <a:bodyPr vert="horz" lIns="91440" tIns="45720" rIns="91440" bIns="45720" rtlCol="0" anchor="t">
            <a:noAutofit/>
          </a:bodyPr>
          <a:lstStyle/>
          <a:p>
            <a:r>
              <a:rPr lang="en-US"/>
              <a:t>Click to edit Master title style</a:t>
            </a:r>
          </a:p>
        </p:txBody>
      </p:sp>
      <p:sp>
        <p:nvSpPr>
          <p:cNvPr id="5" name="Rectangle: Rounded Corners 4">
            <a:extLst>
              <a:ext uri="{FF2B5EF4-FFF2-40B4-BE49-F238E27FC236}">
                <a16:creationId xmlns:a16="http://schemas.microsoft.com/office/drawing/2014/main" id="{941E88C0-DA48-C2F5-8CDE-AA435D7C25DF}"/>
              </a:ext>
            </a:extLst>
          </p:cNvPr>
          <p:cNvSpPr/>
          <p:nvPr userDrawn="1"/>
        </p:nvSpPr>
        <p:spPr>
          <a:xfrm>
            <a:off x="526440" y="1697075"/>
            <a:ext cx="5001046" cy="396921"/>
          </a:xfrm>
          <a:prstGeom prst="roundRect">
            <a:avLst>
              <a:gd name="adj" fmla="val 34031"/>
            </a:avLst>
          </a:prstGeom>
          <a:solidFill>
            <a:schemeClr val="bg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sz="1200" b="1">
                <a:solidFill>
                  <a:schemeClr val="bg1"/>
                </a:solidFill>
              </a:rPr>
              <a:t>How to apply</a:t>
            </a:r>
          </a:p>
        </p:txBody>
      </p:sp>
      <p:sp>
        <p:nvSpPr>
          <p:cNvPr id="6" name="Rectangle: Rounded Corners 5">
            <a:extLst>
              <a:ext uri="{FF2B5EF4-FFF2-40B4-BE49-F238E27FC236}">
                <a16:creationId xmlns:a16="http://schemas.microsoft.com/office/drawing/2014/main" id="{1C8CCABD-D2E8-46E8-A48E-95D063EBC8E7}"/>
              </a:ext>
            </a:extLst>
          </p:cNvPr>
          <p:cNvSpPr/>
          <p:nvPr userDrawn="1"/>
        </p:nvSpPr>
        <p:spPr>
          <a:xfrm>
            <a:off x="407368" y="1560735"/>
            <a:ext cx="5239191" cy="2012281"/>
          </a:xfrm>
          <a:prstGeom prst="roundRect">
            <a:avLst>
              <a:gd name="adj" fmla="val 3359"/>
            </a:avLst>
          </a:prstGeom>
          <a:noFill/>
          <a:ln w="38100">
            <a:solidFill>
              <a:schemeClr val="bg1">
                <a:alpha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a:p>
        </p:txBody>
      </p:sp>
      <p:sp>
        <p:nvSpPr>
          <p:cNvPr id="8" name="TextBox 7">
            <a:extLst>
              <a:ext uri="{FF2B5EF4-FFF2-40B4-BE49-F238E27FC236}">
                <a16:creationId xmlns:a16="http://schemas.microsoft.com/office/drawing/2014/main" id="{E27DC8D4-7B5F-C3E2-A6E1-EFC698007EED}"/>
              </a:ext>
            </a:extLst>
          </p:cNvPr>
          <p:cNvSpPr txBox="1"/>
          <p:nvPr userDrawn="1"/>
        </p:nvSpPr>
        <p:spPr>
          <a:xfrm>
            <a:off x="526440" y="2225792"/>
            <a:ext cx="5001046" cy="1200329"/>
          </a:xfrm>
          <a:prstGeom prst="rect">
            <a:avLst/>
          </a:prstGeom>
          <a:noFill/>
        </p:spPr>
        <p:txBody>
          <a:bodyPr wrap="square">
            <a:spAutoFit/>
          </a:bodyPr>
          <a:lstStyle/>
          <a:p>
            <a:pPr rtl="0"/>
            <a:r>
              <a:rPr lang="en-GB" sz="1200" b="0">
                <a:solidFill>
                  <a:schemeClr val="bg1"/>
                </a:solidFill>
                <a:effectLst/>
              </a:rPr>
              <a:t>This recruitment is managed by HFL Education, in line with the latest </a:t>
            </a:r>
            <a:r>
              <a:rPr lang="en-GB" sz="1200" b="0" u="none">
                <a:solidFill>
                  <a:schemeClr val="bg1"/>
                </a:solidFill>
                <a:effectLst/>
              </a:rPr>
              <a:t>guidance on safer recruitment. Please apply on the Teach in Herts website, using the standard online application form. CVs will not be considered. Should you need support, please contact leadership.recruitment@hfleducation.org. Please ask us if you require information about this vacancy in an alternative format.</a:t>
            </a:r>
          </a:p>
        </p:txBody>
      </p:sp>
      <p:sp>
        <p:nvSpPr>
          <p:cNvPr id="9" name="Rectangle: Rounded Corners 8">
            <a:extLst>
              <a:ext uri="{FF2B5EF4-FFF2-40B4-BE49-F238E27FC236}">
                <a16:creationId xmlns:a16="http://schemas.microsoft.com/office/drawing/2014/main" id="{453591EA-3256-775F-3F61-E65B3A9DC3CB}"/>
              </a:ext>
            </a:extLst>
          </p:cNvPr>
          <p:cNvSpPr/>
          <p:nvPr userDrawn="1"/>
        </p:nvSpPr>
        <p:spPr>
          <a:xfrm>
            <a:off x="6554784" y="1697075"/>
            <a:ext cx="5001046" cy="396921"/>
          </a:xfrm>
          <a:prstGeom prst="roundRect">
            <a:avLst>
              <a:gd name="adj" fmla="val 34031"/>
            </a:avLst>
          </a:prstGeom>
          <a:solidFill>
            <a:schemeClr val="bg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sz="1200" b="1">
                <a:solidFill>
                  <a:schemeClr val="bg1"/>
                </a:solidFill>
              </a:rPr>
              <a:t>Application Form</a:t>
            </a:r>
          </a:p>
        </p:txBody>
      </p:sp>
      <p:sp>
        <p:nvSpPr>
          <p:cNvPr id="11" name="Rectangle: Rounded Corners 10">
            <a:extLst>
              <a:ext uri="{FF2B5EF4-FFF2-40B4-BE49-F238E27FC236}">
                <a16:creationId xmlns:a16="http://schemas.microsoft.com/office/drawing/2014/main" id="{F84D0DED-E345-BB25-B533-8B1495C1A521}"/>
              </a:ext>
            </a:extLst>
          </p:cNvPr>
          <p:cNvSpPr/>
          <p:nvPr userDrawn="1"/>
        </p:nvSpPr>
        <p:spPr>
          <a:xfrm>
            <a:off x="6435712" y="1560735"/>
            <a:ext cx="5239191" cy="2012281"/>
          </a:xfrm>
          <a:prstGeom prst="roundRect">
            <a:avLst>
              <a:gd name="adj" fmla="val 3359"/>
            </a:avLst>
          </a:prstGeom>
          <a:noFill/>
          <a:ln w="38100">
            <a:solidFill>
              <a:schemeClr val="bg1">
                <a:alpha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a:p>
        </p:txBody>
      </p:sp>
      <p:sp>
        <p:nvSpPr>
          <p:cNvPr id="12" name="TextBox 11">
            <a:extLst>
              <a:ext uri="{FF2B5EF4-FFF2-40B4-BE49-F238E27FC236}">
                <a16:creationId xmlns:a16="http://schemas.microsoft.com/office/drawing/2014/main" id="{3B43DA52-EF4E-9CDD-8091-0359F486E323}"/>
              </a:ext>
            </a:extLst>
          </p:cNvPr>
          <p:cNvSpPr txBox="1"/>
          <p:nvPr userDrawn="1"/>
        </p:nvSpPr>
        <p:spPr>
          <a:xfrm>
            <a:off x="6541135" y="2225792"/>
            <a:ext cx="5001046" cy="1200329"/>
          </a:xfrm>
          <a:prstGeom prst="rect">
            <a:avLst/>
          </a:prstGeom>
          <a:noFill/>
        </p:spPr>
        <p:txBody>
          <a:bodyPr wrap="square">
            <a:spAutoFit/>
          </a:bodyPr>
          <a:lstStyle/>
          <a:p>
            <a:pPr rtl="0">
              <a:spcAft>
                <a:spcPts val="600"/>
              </a:spcAft>
            </a:pPr>
            <a:r>
              <a:rPr lang="en-GB" sz="1200" b="0">
                <a:solidFill>
                  <a:schemeClr val="bg1"/>
                </a:solidFill>
                <a:effectLst/>
              </a:rPr>
              <a:t>Applicants must use the standard application form provided (CVs are not accepted). Please complete all aspects of the form fully. Include your full work history, explaining any gaps since leaving school education, and include any relevant training you have completed, particularly those in recent years which have helped to prepare you for headship.</a:t>
            </a:r>
          </a:p>
        </p:txBody>
      </p:sp>
      <p:sp>
        <p:nvSpPr>
          <p:cNvPr id="13" name="Rectangle: Rounded Corners 12">
            <a:extLst>
              <a:ext uri="{FF2B5EF4-FFF2-40B4-BE49-F238E27FC236}">
                <a16:creationId xmlns:a16="http://schemas.microsoft.com/office/drawing/2014/main" id="{FCAB34D1-DF52-3F37-803D-221201E5AF27}"/>
              </a:ext>
            </a:extLst>
          </p:cNvPr>
          <p:cNvSpPr/>
          <p:nvPr userDrawn="1"/>
        </p:nvSpPr>
        <p:spPr>
          <a:xfrm>
            <a:off x="6554784" y="4021995"/>
            <a:ext cx="5001046" cy="396921"/>
          </a:xfrm>
          <a:prstGeom prst="roundRect">
            <a:avLst>
              <a:gd name="adj" fmla="val 34031"/>
            </a:avLst>
          </a:prstGeom>
          <a:solidFill>
            <a:schemeClr val="bg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sz="1200" b="1">
                <a:solidFill>
                  <a:schemeClr val="bg1"/>
                </a:solidFill>
              </a:rPr>
              <a:t>References</a:t>
            </a:r>
          </a:p>
        </p:txBody>
      </p:sp>
      <p:sp>
        <p:nvSpPr>
          <p:cNvPr id="15" name="Rectangle: Rounded Corners 14">
            <a:extLst>
              <a:ext uri="{FF2B5EF4-FFF2-40B4-BE49-F238E27FC236}">
                <a16:creationId xmlns:a16="http://schemas.microsoft.com/office/drawing/2014/main" id="{D6E04F15-4664-5F98-F9AE-1BDFE8A4DEF4}"/>
              </a:ext>
            </a:extLst>
          </p:cNvPr>
          <p:cNvSpPr/>
          <p:nvPr userDrawn="1"/>
        </p:nvSpPr>
        <p:spPr>
          <a:xfrm>
            <a:off x="6435712" y="3885655"/>
            <a:ext cx="5239191" cy="2012281"/>
          </a:xfrm>
          <a:prstGeom prst="roundRect">
            <a:avLst>
              <a:gd name="adj" fmla="val 3359"/>
            </a:avLst>
          </a:prstGeom>
          <a:noFill/>
          <a:ln w="38100">
            <a:solidFill>
              <a:schemeClr val="bg1">
                <a:alpha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a:p>
        </p:txBody>
      </p:sp>
      <p:sp>
        <p:nvSpPr>
          <p:cNvPr id="16" name="TextBox 15">
            <a:extLst>
              <a:ext uri="{FF2B5EF4-FFF2-40B4-BE49-F238E27FC236}">
                <a16:creationId xmlns:a16="http://schemas.microsoft.com/office/drawing/2014/main" id="{63549E41-7C4C-3091-893D-51270B650F1D}"/>
              </a:ext>
            </a:extLst>
          </p:cNvPr>
          <p:cNvSpPr txBox="1"/>
          <p:nvPr userDrawn="1"/>
        </p:nvSpPr>
        <p:spPr>
          <a:xfrm>
            <a:off x="6554784" y="4509120"/>
            <a:ext cx="5001046" cy="1200329"/>
          </a:xfrm>
          <a:prstGeom prst="rect">
            <a:avLst/>
          </a:prstGeom>
          <a:noFill/>
        </p:spPr>
        <p:txBody>
          <a:bodyPr wrap="square">
            <a:spAutoFit/>
          </a:bodyPr>
          <a:lstStyle/>
          <a:p>
            <a:pPr rtl="0">
              <a:spcBef>
                <a:spcPts val="0"/>
              </a:spcBef>
              <a:spcAft>
                <a:spcPts val="600"/>
              </a:spcAft>
            </a:pPr>
            <a:r>
              <a:rPr lang="en-GB" sz="1200" b="0">
                <a:solidFill>
                  <a:schemeClr val="bg1"/>
                </a:solidFill>
                <a:effectLst/>
              </a:rPr>
              <a:t>In line with safer recruitment guidance, we request references after shortlisting. Please make sure your referees are aware of your application and are able to provide a swift turn around if needed. Preferred referees are your last two employers, and you should provide their official organisation email address for us to contact. One referee will be your last Headteacher or Chair of Governors.</a:t>
            </a:r>
          </a:p>
        </p:txBody>
      </p:sp>
      <p:sp>
        <p:nvSpPr>
          <p:cNvPr id="17" name="Rectangle: Rounded Corners 16">
            <a:extLst>
              <a:ext uri="{FF2B5EF4-FFF2-40B4-BE49-F238E27FC236}">
                <a16:creationId xmlns:a16="http://schemas.microsoft.com/office/drawing/2014/main" id="{7826D351-1607-17EC-5539-CD87795D0C03}"/>
              </a:ext>
            </a:extLst>
          </p:cNvPr>
          <p:cNvSpPr/>
          <p:nvPr userDrawn="1"/>
        </p:nvSpPr>
        <p:spPr>
          <a:xfrm>
            <a:off x="526440" y="4021995"/>
            <a:ext cx="5001046" cy="396921"/>
          </a:xfrm>
          <a:prstGeom prst="roundRect">
            <a:avLst>
              <a:gd name="adj" fmla="val 34031"/>
            </a:avLst>
          </a:prstGeom>
          <a:solidFill>
            <a:schemeClr val="bg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sz="1200" b="1">
                <a:solidFill>
                  <a:schemeClr val="bg1"/>
                </a:solidFill>
              </a:rPr>
              <a:t>Person Specification and Personal Statement</a:t>
            </a:r>
          </a:p>
        </p:txBody>
      </p:sp>
      <p:sp>
        <p:nvSpPr>
          <p:cNvPr id="18" name="Rectangle: Rounded Corners 17">
            <a:extLst>
              <a:ext uri="{FF2B5EF4-FFF2-40B4-BE49-F238E27FC236}">
                <a16:creationId xmlns:a16="http://schemas.microsoft.com/office/drawing/2014/main" id="{DE52CA25-3AE5-9EB5-E6C7-980E296AB335}"/>
              </a:ext>
            </a:extLst>
          </p:cNvPr>
          <p:cNvSpPr/>
          <p:nvPr userDrawn="1"/>
        </p:nvSpPr>
        <p:spPr>
          <a:xfrm>
            <a:off x="407368" y="3885655"/>
            <a:ext cx="5239191" cy="2012281"/>
          </a:xfrm>
          <a:prstGeom prst="roundRect">
            <a:avLst>
              <a:gd name="adj" fmla="val 3359"/>
            </a:avLst>
          </a:prstGeom>
          <a:noFill/>
          <a:ln w="38100">
            <a:solidFill>
              <a:schemeClr val="bg1">
                <a:alpha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a:p>
        </p:txBody>
      </p:sp>
      <p:sp>
        <p:nvSpPr>
          <p:cNvPr id="19" name="TextBox 18">
            <a:extLst>
              <a:ext uri="{FF2B5EF4-FFF2-40B4-BE49-F238E27FC236}">
                <a16:creationId xmlns:a16="http://schemas.microsoft.com/office/drawing/2014/main" id="{2705273C-CAEA-F3D2-9A7A-78779FD8F625}"/>
              </a:ext>
            </a:extLst>
          </p:cNvPr>
          <p:cNvSpPr txBox="1"/>
          <p:nvPr userDrawn="1"/>
        </p:nvSpPr>
        <p:spPr>
          <a:xfrm>
            <a:off x="517097" y="4509120"/>
            <a:ext cx="5001046" cy="1200329"/>
          </a:xfrm>
          <a:prstGeom prst="rect">
            <a:avLst/>
          </a:prstGeom>
          <a:noFill/>
        </p:spPr>
        <p:txBody>
          <a:bodyPr wrap="square">
            <a:spAutoFit/>
          </a:bodyPr>
          <a:lstStyle/>
          <a:p>
            <a:pPr rtl="0">
              <a:spcBef>
                <a:spcPts val="0"/>
              </a:spcBef>
              <a:spcAft>
                <a:spcPts val="600"/>
              </a:spcAft>
            </a:pPr>
            <a:r>
              <a:rPr lang="en-GB" sz="1200" b="0">
                <a:solidFill>
                  <a:schemeClr val="bg1"/>
                </a:solidFill>
                <a:effectLst/>
              </a:rPr>
              <a:t>When writing your personal statement, please ensure you address each requirement outlined in the person specification. Structure your supporting statement using the STAR format (Situation, Task, Action, Result) to provide clear, evidence-based examples of your experience and impact. Be sure to include relevant training, qualifications, and details of your background and professional experience.</a:t>
            </a:r>
          </a:p>
        </p:txBody>
      </p:sp>
    </p:spTree>
    <p:extLst>
      <p:ext uri="{BB962C8B-B14F-4D97-AF65-F5344CB8AC3E}">
        <p14:creationId xmlns:p14="http://schemas.microsoft.com/office/powerpoint/2010/main" val="54277011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end">
    <p:spTree>
      <p:nvGrpSpPr>
        <p:cNvPr id="1" name=""/>
        <p:cNvGrpSpPr/>
        <p:nvPr/>
      </p:nvGrpSpPr>
      <p:grpSpPr>
        <a:xfrm>
          <a:off x="0" y="0"/>
          <a:ext cx="0" cy="0"/>
          <a:chOff x="0" y="0"/>
          <a:chExt cx="0" cy="0"/>
        </a:xfrm>
      </p:grpSpPr>
      <p:sp>
        <p:nvSpPr>
          <p:cNvPr id="4" name="Text Placeholder 2"/>
          <p:cNvSpPr>
            <a:spLocks noGrp="1"/>
          </p:cNvSpPr>
          <p:nvPr>
            <p:ph type="body" sz="half" idx="2" hasCustomPrompt="1"/>
          </p:nvPr>
        </p:nvSpPr>
        <p:spPr>
          <a:xfrm>
            <a:off x="2389717" y="5720482"/>
            <a:ext cx="7315200" cy="804862"/>
          </a:xfrm>
          <a:prstGeom prst="rect">
            <a:avLst/>
          </a:prstGeom>
        </p:spPr>
        <p:txBody>
          <a:bodyPr/>
          <a:lstStyle>
            <a:lvl1pPr marL="0" indent="0" algn="ctr">
              <a:buNone/>
              <a:defRPr sz="1600" b="0" i="0">
                <a:solidFill>
                  <a:schemeClr val="bg1"/>
                </a:solidFill>
                <a:latin typeface="Nunito Sans" pitchFamily="2" charset="0"/>
                <a:ea typeface="Nunito Sans" pitchFamily="2" charset="0"/>
                <a:cs typeface="Nunito Sans"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School Address</a:t>
            </a:r>
          </a:p>
        </p:txBody>
      </p:sp>
      <p:sp>
        <p:nvSpPr>
          <p:cNvPr id="8" name="Picture Placeholder 15">
            <a:extLst>
              <a:ext uri="{FF2B5EF4-FFF2-40B4-BE49-F238E27FC236}">
                <a16:creationId xmlns:a16="http://schemas.microsoft.com/office/drawing/2014/main" id="{6A8E678E-EA7C-13C1-971A-D3EEDCE61DA5}"/>
              </a:ext>
            </a:extLst>
          </p:cNvPr>
          <p:cNvSpPr>
            <a:spLocks noGrp="1"/>
          </p:cNvSpPr>
          <p:nvPr>
            <p:ph type="pic" sz="quarter" idx="15"/>
          </p:nvPr>
        </p:nvSpPr>
        <p:spPr>
          <a:xfrm>
            <a:off x="3887317" y="332656"/>
            <a:ext cx="4320000" cy="4320000"/>
          </a:xfrm>
          <a:custGeom>
            <a:avLst/>
            <a:gdLst>
              <a:gd name="connsiteX0" fmla="*/ 2250000 w 4500000"/>
              <a:gd name="connsiteY0" fmla="*/ 0 h 4500000"/>
              <a:gd name="connsiteX1" fmla="*/ 4500000 w 4500000"/>
              <a:gd name="connsiteY1" fmla="*/ 2250000 h 4500000"/>
              <a:gd name="connsiteX2" fmla="*/ 2250000 w 4500000"/>
              <a:gd name="connsiteY2" fmla="*/ 4500000 h 4500000"/>
              <a:gd name="connsiteX3" fmla="*/ 0 w 4500000"/>
              <a:gd name="connsiteY3" fmla="*/ 2250000 h 4500000"/>
              <a:gd name="connsiteX4" fmla="*/ 2250000 w 4500000"/>
              <a:gd name="connsiteY4" fmla="*/ 0 h 45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000" h="4500000">
                <a:moveTo>
                  <a:pt x="2250000" y="0"/>
                </a:moveTo>
                <a:cubicBezTo>
                  <a:pt x="3492641" y="0"/>
                  <a:pt x="4500000" y="1007359"/>
                  <a:pt x="4500000" y="2250000"/>
                </a:cubicBezTo>
                <a:cubicBezTo>
                  <a:pt x="4500000" y="3492641"/>
                  <a:pt x="3492641" y="4500000"/>
                  <a:pt x="2250000" y="4500000"/>
                </a:cubicBezTo>
                <a:cubicBezTo>
                  <a:pt x="1007359" y="4500000"/>
                  <a:pt x="0" y="3492641"/>
                  <a:pt x="0" y="2250000"/>
                </a:cubicBezTo>
                <a:cubicBezTo>
                  <a:pt x="0" y="1007359"/>
                  <a:pt x="1007359" y="0"/>
                  <a:pt x="2250000" y="0"/>
                </a:cubicBezTo>
                <a:close/>
              </a:path>
            </a:pathLst>
          </a:custGeom>
          <a:blipFill>
            <a:blip r:embed="rId2"/>
            <a:stretch>
              <a:fillRect/>
            </a:stretch>
          </a:blipFill>
          <a:ln w="50800">
            <a:solidFill>
              <a:schemeClr val="bg1"/>
            </a:solidFill>
          </a:ln>
        </p:spPr>
        <p:txBody>
          <a:bodyPr wrap="square">
            <a:noAutofit/>
          </a:bodyPr>
          <a:lstStyle/>
          <a:p>
            <a:endParaRPr lang="en-GB"/>
          </a:p>
        </p:txBody>
      </p:sp>
      <p:sp>
        <p:nvSpPr>
          <p:cNvPr id="3" name="Oval 2">
            <a:extLst>
              <a:ext uri="{FF2B5EF4-FFF2-40B4-BE49-F238E27FC236}">
                <a16:creationId xmlns:a16="http://schemas.microsoft.com/office/drawing/2014/main" id="{7508BFAC-16F4-1D16-5EEA-B16C8AA96C3D}"/>
              </a:ext>
            </a:extLst>
          </p:cNvPr>
          <p:cNvSpPr/>
          <p:nvPr userDrawn="1"/>
        </p:nvSpPr>
        <p:spPr>
          <a:xfrm>
            <a:off x="9276968" y="-2289849"/>
            <a:ext cx="5400000" cy="5400000"/>
          </a:xfrm>
          <a:prstGeom prst="ellipse">
            <a:avLst/>
          </a:prstGeom>
          <a:noFill/>
          <a:ln w="88900">
            <a:solidFill>
              <a:srgbClr val="89011D">
                <a:alpha val="3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06ADA3C-D8F2-8730-EE22-D0BCF001C0D2}"/>
              </a:ext>
            </a:extLst>
          </p:cNvPr>
          <p:cNvSpPr/>
          <p:nvPr userDrawn="1"/>
        </p:nvSpPr>
        <p:spPr>
          <a:xfrm>
            <a:off x="-3343664" y="3068960"/>
            <a:ext cx="5400000" cy="5400000"/>
          </a:xfrm>
          <a:prstGeom prst="ellipse">
            <a:avLst/>
          </a:prstGeom>
          <a:noFill/>
          <a:ln w="88900">
            <a:solidFill>
              <a:srgbClr val="89011D">
                <a:alpha val="3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6BFAAF9-E5F9-C503-17A7-880C0B4A3782}"/>
              </a:ext>
            </a:extLst>
          </p:cNvPr>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B12FC79-97DE-726B-3ECB-A953BB32E57B}"/>
              </a:ext>
            </a:extLst>
          </p:cNvPr>
          <p:cNvSpPr>
            <a:spLocks noGrp="1"/>
          </p:cNvSpPr>
          <p:nvPr>
            <p:ph type="ftr" sz="quarter" idx="16"/>
          </p:nvPr>
        </p:nvSpPr>
        <p:spPr/>
        <p:txBody>
          <a:bodyPr/>
          <a:lstStyle/>
          <a:p>
            <a:r>
              <a:rPr lang="en-GB"/>
              <a:t>HFL Education Academy Trust - Headteacher Recruitment Pack TEST</a:t>
            </a:r>
          </a:p>
        </p:txBody>
      </p:sp>
      <p:sp>
        <p:nvSpPr>
          <p:cNvPr id="7" name="Slide Number Placeholder 6">
            <a:extLst>
              <a:ext uri="{FF2B5EF4-FFF2-40B4-BE49-F238E27FC236}">
                <a16:creationId xmlns:a16="http://schemas.microsoft.com/office/drawing/2014/main" id="{F574D590-836A-98C9-2EA0-57C078BF605D}"/>
              </a:ext>
            </a:extLst>
          </p:cNvPr>
          <p:cNvSpPr>
            <a:spLocks noGrp="1"/>
          </p:cNvSpPr>
          <p:nvPr>
            <p:ph type="sldNum" sz="quarter" idx="17"/>
          </p:nvPr>
        </p:nvSpPr>
        <p:spPr/>
        <p:txBody>
          <a:bodyPr/>
          <a:lstStyle/>
          <a:p>
            <a:fld id="{7FB7739C-57B1-446D-9A83-7E7FC533F08F}" type="slidenum">
              <a:rPr lang="en-GB" smtClean="0"/>
              <a:pPr/>
              <a:t>‹#›</a:t>
            </a:fld>
            <a:endParaRPr lang="en-GB"/>
          </a:p>
        </p:txBody>
      </p:sp>
      <p:sp>
        <p:nvSpPr>
          <p:cNvPr id="10" name="Rectangle 9">
            <a:extLst>
              <a:ext uri="{FF2B5EF4-FFF2-40B4-BE49-F238E27FC236}">
                <a16:creationId xmlns:a16="http://schemas.microsoft.com/office/drawing/2014/main" id="{A3FEE836-6CF8-72EB-5696-77D9D0717731}"/>
              </a:ext>
            </a:extLst>
          </p:cNvPr>
          <p:cNvSpPr/>
          <p:nvPr userDrawn="1"/>
        </p:nvSpPr>
        <p:spPr>
          <a:xfrm>
            <a:off x="0" y="6304234"/>
            <a:ext cx="12191999" cy="576000"/>
          </a:xfrm>
          <a:prstGeom prst="rect">
            <a:avLst/>
          </a:prstGeom>
          <a:solidFill>
            <a:srgbClr val="009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B8BBE2B7-FB9E-D3A8-52E8-C02F771786F3}"/>
              </a:ext>
            </a:extLst>
          </p:cNvPr>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7908" y="6381328"/>
            <a:ext cx="1224136" cy="391724"/>
          </a:xfrm>
          <a:prstGeom prst="rect">
            <a:avLst/>
          </a:prstGeom>
        </p:spPr>
      </p:pic>
    </p:spTree>
    <p:extLst>
      <p:ext uri="{BB962C8B-B14F-4D97-AF65-F5344CB8AC3E}">
        <p14:creationId xmlns:p14="http://schemas.microsoft.com/office/powerpoint/2010/main" val="214758522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EAD39D4E-5621-BEF6-12C8-47887E4E769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30825" y="6284207"/>
            <a:ext cx="1597978" cy="466549"/>
          </a:xfrm>
          <a:prstGeom prst="rect">
            <a:avLst/>
          </a:prstGeom>
        </p:spPr>
      </p:pic>
    </p:spTree>
    <p:extLst>
      <p:ext uri="{BB962C8B-B14F-4D97-AF65-F5344CB8AC3E}">
        <p14:creationId xmlns:p14="http://schemas.microsoft.com/office/powerpoint/2010/main" val="2910060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07F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251876-E6F9-4A72-9DD9-52E1A0B15298}" type="datetime1">
              <a:rPr lang="en-GB" smtClean="0"/>
              <a:t>05/09/2025</a:t>
            </a:fld>
            <a:endParaRPr lang="en-GB"/>
          </a:p>
        </p:txBody>
      </p:sp>
      <p:sp>
        <p:nvSpPr>
          <p:cNvPr id="5" name="Footer Placeholder 4"/>
          <p:cNvSpPr>
            <a:spLocks noGrp="1"/>
          </p:cNvSpPr>
          <p:nvPr>
            <p:ph type="ftr" sz="quarter" idx="11"/>
          </p:nvPr>
        </p:nvSpPr>
        <p:spPr/>
        <p:txBody>
          <a:bodyPr/>
          <a:lstStyle/>
          <a:p>
            <a:r>
              <a:rPr lang="en-GB"/>
              <a:t>Parkgate JMI Headteacher Recruitment Candidate Pack</a:t>
            </a:r>
          </a:p>
        </p:txBody>
      </p:sp>
      <p:sp>
        <p:nvSpPr>
          <p:cNvPr id="6" name="Slide Number Placeholder 5"/>
          <p:cNvSpPr>
            <a:spLocks noGrp="1"/>
          </p:cNvSpPr>
          <p:nvPr>
            <p:ph type="sldNum" sz="quarter" idx="12"/>
          </p:nvPr>
        </p:nvSpPr>
        <p:spPr/>
        <p:txBody>
          <a:bodyPr/>
          <a:lstStyle/>
          <a:p>
            <a:fld id="{D0ED2C18-F4BD-4F2A-A4C9-0F3213754FEA}" type="slidenum">
              <a:rPr lang="en-GB" smtClean="0"/>
              <a:t>‹#›</a:t>
            </a:fld>
            <a:endParaRPr lang="en-GB"/>
          </a:p>
        </p:txBody>
      </p:sp>
    </p:spTree>
    <p:extLst>
      <p:ext uri="{BB962C8B-B14F-4D97-AF65-F5344CB8AC3E}">
        <p14:creationId xmlns:p14="http://schemas.microsoft.com/office/powerpoint/2010/main" val="1054939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ACA1B-2719-4A1C-9EFA-5E92E5339133}" type="datetime1">
              <a:rPr lang="en-GB" smtClean="0"/>
              <a:t>05/09/2025</a:t>
            </a:fld>
            <a:endParaRPr lang="en-GB"/>
          </a:p>
        </p:txBody>
      </p:sp>
      <p:sp>
        <p:nvSpPr>
          <p:cNvPr id="5" name="Footer Placeholder 4"/>
          <p:cNvSpPr>
            <a:spLocks noGrp="1"/>
          </p:cNvSpPr>
          <p:nvPr>
            <p:ph type="ftr" sz="quarter" idx="11"/>
          </p:nvPr>
        </p:nvSpPr>
        <p:spPr/>
        <p:txBody>
          <a:bodyPr/>
          <a:lstStyle/>
          <a:p>
            <a:r>
              <a:rPr lang="en-GB"/>
              <a:t>Parkgate JMI Headteacher Recruitment Candidate Pack</a:t>
            </a:r>
          </a:p>
        </p:txBody>
      </p:sp>
      <p:sp>
        <p:nvSpPr>
          <p:cNvPr id="6" name="Slide Number Placeholder 5"/>
          <p:cNvSpPr>
            <a:spLocks noGrp="1"/>
          </p:cNvSpPr>
          <p:nvPr>
            <p:ph type="sldNum" sz="quarter" idx="12"/>
          </p:nvPr>
        </p:nvSpPr>
        <p:spPr/>
        <p:txBody>
          <a:bodyPr/>
          <a:lstStyle/>
          <a:p>
            <a:fld id="{D0ED2C18-F4BD-4F2A-A4C9-0F3213754FEA}" type="slidenum">
              <a:rPr lang="en-GB" smtClean="0"/>
              <a:t>‹#›</a:t>
            </a:fld>
            <a:endParaRPr lang="en-GB"/>
          </a:p>
        </p:txBody>
      </p:sp>
    </p:spTree>
    <p:extLst>
      <p:ext uri="{BB962C8B-B14F-4D97-AF65-F5344CB8AC3E}">
        <p14:creationId xmlns:p14="http://schemas.microsoft.com/office/powerpoint/2010/main" val="287914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254EB-9CB7-479A-9405-B827207E9974}" type="datetime1">
              <a:rPr lang="en-GB" smtClean="0"/>
              <a:t>05/09/2025</a:t>
            </a:fld>
            <a:endParaRPr lang="en-GB"/>
          </a:p>
        </p:txBody>
      </p:sp>
      <p:sp>
        <p:nvSpPr>
          <p:cNvPr id="6" name="Footer Placeholder 5"/>
          <p:cNvSpPr>
            <a:spLocks noGrp="1"/>
          </p:cNvSpPr>
          <p:nvPr>
            <p:ph type="ftr" sz="quarter" idx="11"/>
          </p:nvPr>
        </p:nvSpPr>
        <p:spPr>
          <a:xfrm>
            <a:off x="3685273" y="6356352"/>
            <a:ext cx="4742256" cy="365125"/>
          </a:xfrm>
        </p:spPr>
        <p:txBody>
          <a:bodyPr/>
          <a:lstStyle/>
          <a:p>
            <a:pPr defTabSz="457200">
              <a:defRPr/>
            </a:pPr>
            <a:r>
              <a:rPr lang="en-GB" sz="1400" b="1">
                <a:solidFill>
                  <a:prstClr val="white"/>
                </a:solidFill>
              </a:rPr>
              <a:t>Parkgate Junior School </a:t>
            </a:r>
          </a:p>
          <a:p>
            <a:pPr defTabSz="457200">
              <a:defRPr/>
            </a:pPr>
            <a:r>
              <a:rPr lang="en-GB" sz="1400" b="1">
                <a:solidFill>
                  <a:prstClr val="white"/>
                </a:solidFill>
              </a:rPr>
              <a:t>Headteacher Recruitment Candidate Pack</a:t>
            </a:r>
          </a:p>
        </p:txBody>
      </p:sp>
      <p:sp>
        <p:nvSpPr>
          <p:cNvPr id="7" name="Slide Number Placeholder 6"/>
          <p:cNvSpPr>
            <a:spLocks noGrp="1"/>
          </p:cNvSpPr>
          <p:nvPr>
            <p:ph type="sldNum" sz="quarter" idx="12"/>
          </p:nvPr>
        </p:nvSpPr>
        <p:spPr/>
        <p:txBody>
          <a:bodyPr/>
          <a:lstStyle/>
          <a:p>
            <a:fld id="{D0ED2C18-F4BD-4F2A-A4C9-0F3213754FEA}" type="slidenum">
              <a:rPr lang="en-GB" smtClean="0"/>
              <a:t>‹#›</a:t>
            </a:fld>
            <a:endParaRPr lang="en-GB"/>
          </a:p>
        </p:txBody>
      </p:sp>
      <p:pic>
        <p:nvPicPr>
          <p:cNvPr id="8" name="Picture 7">
            <a:extLst>
              <a:ext uri="{FF2B5EF4-FFF2-40B4-BE49-F238E27FC236}">
                <a16:creationId xmlns:a16="http://schemas.microsoft.com/office/drawing/2014/main" id="{1AC63EF4-3419-BA1A-13BB-D093EE0E24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4021" y="6246186"/>
            <a:ext cx="612389" cy="495284"/>
          </a:xfrm>
          <a:prstGeom prst="rect">
            <a:avLst/>
          </a:prstGeom>
        </p:spPr>
      </p:pic>
    </p:spTree>
    <p:extLst>
      <p:ext uri="{BB962C8B-B14F-4D97-AF65-F5344CB8AC3E}">
        <p14:creationId xmlns:p14="http://schemas.microsoft.com/office/powerpoint/2010/main" val="414115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3A6303-3BA6-467D-9438-C5886EDAABE3}" type="datetime1">
              <a:rPr lang="en-GB" smtClean="0"/>
              <a:t>05/09/2025</a:t>
            </a:fld>
            <a:endParaRPr lang="en-GB"/>
          </a:p>
        </p:txBody>
      </p:sp>
      <p:sp>
        <p:nvSpPr>
          <p:cNvPr id="8" name="Footer Placeholder 7"/>
          <p:cNvSpPr>
            <a:spLocks noGrp="1"/>
          </p:cNvSpPr>
          <p:nvPr>
            <p:ph type="ftr" sz="quarter" idx="11"/>
          </p:nvPr>
        </p:nvSpPr>
        <p:spPr/>
        <p:txBody>
          <a:bodyPr/>
          <a:lstStyle/>
          <a:p>
            <a:r>
              <a:rPr lang="en-GB"/>
              <a:t>Parkgate JMI Headteacher Recruitment Candidate Pack</a:t>
            </a:r>
          </a:p>
        </p:txBody>
      </p:sp>
      <p:sp>
        <p:nvSpPr>
          <p:cNvPr id="9" name="Slide Number Placeholder 8"/>
          <p:cNvSpPr>
            <a:spLocks noGrp="1"/>
          </p:cNvSpPr>
          <p:nvPr>
            <p:ph type="sldNum" sz="quarter" idx="12"/>
          </p:nvPr>
        </p:nvSpPr>
        <p:spPr/>
        <p:txBody>
          <a:bodyPr/>
          <a:lstStyle/>
          <a:p>
            <a:fld id="{D0ED2C18-F4BD-4F2A-A4C9-0F3213754FEA}" type="slidenum">
              <a:rPr lang="en-GB" smtClean="0"/>
              <a:t>‹#›</a:t>
            </a:fld>
            <a:endParaRPr lang="en-GB"/>
          </a:p>
        </p:txBody>
      </p:sp>
    </p:spTree>
    <p:extLst>
      <p:ext uri="{BB962C8B-B14F-4D97-AF65-F5344CB8AC3E}">
        <p14:creationId xmlns:p14="http://schemas.microsoft.com/office/powerpoint/2010/main" val="1043572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585388-1C94-4ED2-940D-809646B36F89}" type="datetime1">
              <a:rPr lang="en-GB" smtClean="0"/>
              <a:t>05/09/2025</a:t>
            </a:fld>
            <a:endParaRPr lang="en-GB"/>
          </a:p>
        </p:txBody>
      </p:sp>
      <p:sp>
        <p:nvSpPr>
          <p:cNvPr id="4" name="Footer Placeholder 3"/>
          <p:cNvSpPr>
            <a:spLocks noGrp="1"/>
          </p:cNvSpPr>
          <p:nvPr>
            <p:ph type="ftr" sz="quarter" idx="11"/>
          </p:nvPr>
        </p:nvSpPr>
        <p:spPr/>
        <p:txBody>
          <a:bodyPr/>
          <a:lstStyle/>
          <a:p>
            <a:r>
              <a:rPr lang="en-GB"/>
              <a:t>Parkgate JMI Headteacher Recruitment Candidate Pack</a:t>
            </a:r>
          </a:p>
        </p:txBody>
      </p:sp>
      <p:sp>
        <p:nvSpPr>
          <p:cNvPr id="5" name="Slide Number Placeholder 4"/>
          <p:cNvSpPr>
            <a:spLocks noGrp="1"/>
          </p:cNvSpPr>
          <p:nvPr>
            <p:ph type="sldNum" sz="quarter" idx="12"/>
          </p:nvPr>
        </p:nvSpPr>
        <p:spPr/>
        <p:txBody>
          <a:bodyPr/>
          <a:lstStyle/>
          <a:p>
            <a:fld id="{D0ED2C18-F4BD-4F2A-A4C9-0F3213754FEA}" type="slidenum">
              <a:rPr lang="en-GB" smtClean="0"/>
              <a:t>‹#›</a:t>
            </a:fld>
            <a:endParaRPr lang="en-GB"/>
          </a:p>
        </p:txBody>
      </p:sp>
    </p:spTree>
    <p:extLst>
      <p:ext uri="{BB962C8B-B14F-4D97-AF65-F5344CB8AC3E}">
        <p14:creationId xmlns:p14="http://schemas.microsoft.com/office/powerpoint/2010/main" val="3221340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6DF62-7708-4005-A6CC-FA18F8B71C76}" type="datetime1">
              <a:rPr lang="en-GB" smtClean="0"/>
              <a:t>05/09/2025</a:t>
            </a:fld>
            <a:endParaRPr lang="en-GB"/>
          </a:p>
        </p:txBody>
      </p:sp>
      <p:sp>
        <p:nvSpPr>
          <p:cNvPr id="3" name="Footer Placeholder 2"/>
          <p:cNvSpPr>
            <a:spLocks noGrp="1"/>
          </p:cNvSpPr>
          <p:nvPr>
            <p:ph type="ftr" sz="quarter" idx="11"/>
          </p:nvPr>
        </p:nvSpPr>
        <p:spPr/>
        <p:txBody>
          <a:bodyPr/>
          <a:lstStyle/>
          <a:p>
            <a:r>
              <a:rPr lang="en-GB"/>
              <a:t>Parkgate JMI Headteacher Recruitment Candidate Pack</a:t>
            </a:r>
          </a:p>
        </p:txBody>
      </p:sp>
      <p:sp>
        <p:nvSpPr>
          <p:cNvPr id="4" name="Slide Number Placeholder 3"/>
          <p:cNvSpPr>
            <a:spLocks noGrp="1"/>
          </p:cNvSpPr>
          <p:nvPr>
            <p:ph type="sldNum" sz="quarter" idx="12"/>
          </p:nvPr>
        </p:nvSpPr>
        <p:spPr/>
        <p:txBody>
          <a:bodyPr/>
          <a:lstStyle/>
          <a:p>
            <a:fld id="{D0ED2C18-F4BD-4F2A-A4C9-0F3213754FEA}" type="slidenum">
              <a:rPr lang="en-GB" smtClean="0"/>
              <a:t>‹#›</a:t>
            </a:fld>
            <a:endParaRPr lang="en-GB"/>
          </a:p>
        </p:txBody>
      </p:sp>
    </p:spTree>
    <p:extLst>
      <p:ext uri="{BB962C8B-B14F-4D97-AF65-F5344CB8AC3E}">
        <p14:creationId xmlns:p14="http://schemas.microsoft.com/office/powerpoint/2010/main" val="120708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welcome from Co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0CABC3-0237-9C41-C4CA-FD3587D38A4C}"/>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rgbClr val="009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7FE46B99-8CEF-27A0-C314-C20362FF1FDA}"/>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7" name="Content Placeholder 2">
            <a:extLst>
              <a:ext uri="{FF2B5EF4-FFF2-40B4-BE49-F238E27FC236}">
                <a16:creationId xmlns:a16="http://schemas.microsoft.com/office/drawing/2014/main" id="{27582C3C-4C97-8A94-B64B-531BEF124646}"/>
              </a:ext>
            </a:extLst>
          </p:cNvPr>
          <p:cNvSpPr>
            <a:spLocks noGrp="1"/>
          </p:cNvSpPr>
          <p:nvPr>
            <p:ph sz="quarter" idx="14"/>
          </p:nvPr>
        </p:nvSpPr>
        <p:spPr>
          <a:xfrm>
            <a:off x="407368" y="1268760"/>
            <a:ext cx="5400600" cy="4419240"/>
          </a:xfrm>
          <a:prstGeom prst="rect">
            <a:avLst/>
          </a:prstGeom>
        </p:spPr>
        <p:txBody>
          <a:bodyPr/>
          <a:lstStyle>
            <a:lvl1pPr>
              <a:defRPr sz="1200">
                <a:solidFill>
                  <a:schemeClr val="bg1"/>
                </a:solidFill>
              </a:defRPr>
            </a:lvl1pPr>
            <a:lvl2pPr marL="361950" indent="0">
              <a:buNone/>
              <a:defRPr sz="1200"/>
            </a:lvl2pPr>
            <a:lvl3pPr>
              <a:defRPr sz="1200"/>
            </a:lvl3pPr>
          </a:lstStyle>
          <a:p>
            <a:pPr lvl="0"/>
            <a:r>
              <a:rPr lang="en-US"/>
              <a:t>Click to edit Master text styles</a:t>
            </a:r>
          </a:p>
        </p:txBody>
      </p:sp>
      <p:sp>
        <p:nvSpPr>
          <p:cNvPr id="2" name="Oval 1">
            <a:extLst>
              <a:ext uri="{FF2B5EF4-FFF2-40B4-BE49-F238E27FC236}">
                <a16:creationId xmlns:a16="http://schemas.microsoft.com/office/drawing/2014/main" id="{50B616AC-7DDE-8460-F0D2-DDD9C2B7B017}"/>
              </a:ext>
            </a:extLst>
          </p:cNvPr>
          <p:cNvSpPr/>
          <p:nvPr userDrawn="1"/>
        </p:nvSpPr>
        <p:spPr>
          <a:xfrm>
            <a:off x="9893808" y="93994"/>
            <a:ext cx="5540277" cy="6094011"/>
          </a:xfrm>
          <a:prstGeom prst="ellipse">
            <a:avLst/>
          </a:prstGeom>
          <a:noFill/>
          <a:ln w="88900">
            <a:solidFill>
              <a:srgbClr val="910120">
                <a:alpha val="3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2">
            <a:extLst>
              <a:ext uri="{FF2B5EF4-FFF2-40B4-BE49-F238E27FC236}">
                <a16:creationId xmlns:a16="http://schemas.microsoft.com/office/drawing/2014/main" id="{CDFE35CF-95A2-959A-6F99-98EA83AE8815}"/>
              </a:ext>
            </a:extLst>
          </p:cNvPr>
          <p:cNvSpPr>
            <a:spLocks noGrp="1"/>
          </p:cNvSpPr>
          <p:nvPr>
            <p:ph sz="quarter" idx="17"/>
          </p:nvPr>
        </p:nvSpPr>
        <p:spPr>
          <a:xfrm>
            <a:off x="5976651" y="1268760"/>
            <a:ext cx="5400600" cy="4419240"/>
          </a:xfrm>
          <a:prstGeom prst="rect">
            <a:avLst/>
          </a:prstGeom>
        </p:spPr>
        <p:txBody>
          <a:bodyPr/>
          <a:lstStyle>
            <a:lvl1pPr>
              <a:defRPr sz="1200">
                <a:solidFill>
                  <a:schemeClr val="bg1"/>
                </a:solidFill>
              </a:defRPr>
            </a:lvl1pPr>
            <a:lvl2pPr>
              <a:defRPr sz="1200"/>
            </a:lvl2pPr>
            <a:lvl3pPr>
              <a:defRPr sz="1200"/>
            </a:lvl3pPr>
          </a:lstStyle>
          <a:p>
            <a:pPr lvl="0"/>
            <a:r>
              <a:rPr lang="en-US"/>
              <a:t>Click to edit Master text styles</a:t>
            </a:r>
          </a:p>
        </p:txBody>
      </p:sp>
      <p:sp>
        <p:nvSpPr>
          <p:cNvPr id="3" name="Footer Placeholder 3">
            <a:extLst>
              <a:ext uri="{FF2B5EF4-FFF2-40B4-BE49-F238E27FC236}">
                <a16:creationId xmlns:a16="http://schemas.microsoft.com/office/drawing/2014/main" id="{294680A1-BBCF-7779-2EB5-51E3393C1EC5}"/>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6" name="Slide Number Placeholder 4">
            <a:extLst>
              <a:ext uri="{FF2B5EF4-FFF2-40B4-BE49-F238E27FC236}">
                <a16:creationId xmlns:a16="http://schemas.microsoft.com/office/drawing/2014/main" id="{3F589A99-DD1E-F28B-5259-C2021FA6643C}"/>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4" name="Title Placeholder 1">
            <a:extLst>
              <a:ext uri="{FF2B5EF4-FFF2-40B4-BE49-F238E27FC236}">
                <a16:creationId xmlns:a16="http://schemas.microsoft.com/office/drawing/2014/main" id="{BD711A89-0CCD-4251-92E6-642A26CD8780}"/>
              </a:ext>
            </a:extLst>
          </p:cNvPr>
          <p:cNvSpPr>
            <a:spLocks noGrp="1"/>
          </p:cNvSpPr>
          <p:nvPr>
            <p:ph type="title"/>
          </p:nvPr>
        </p:nvSpPr>
        <p:spPr>
          <a:xfrm>
            <a:off x="407368" y="540000"/>
            <a:ext cx="10969883" cy="525747"/>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73852346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9084F5-5D03-4AF7-87D5-DED99768D5FA}" type="datetime1">
              <a:rPr lang="en-GB" smtClean="0"/>
              <a:t>05/09/2025</a:t>
            </a:fld>
            <a:endParaRPr lang="en-GB"/>
          </a:p>
        </p:txBody>
      </p:sp>
      <p:sp>
        <p:nvSpPr>
          <p:cNvPr id="6" name="Footer Placeholder 5"/>
          <p:cNvSpPr>
            <a:spLocks noGrp="1"/>
          </p:cNvSpPr>
          <p:nvPr>
            <p:ph type="ftr" sz="quarter" idx="11"/>
          </p:nvPr>
        </p:nvSpPr>
        <p:spPr/>
        <p:txBody>
          <a:bodyPr/>
          <a:lstStyle/>
          <a:p>
            <a:r>
              <a:rPr lang="en-GB"/>
              <a:t>Parkgate JMI Headteacher Recruitment Candidate Pack</a:t>
            </a:r>
          </a:p>
        </p:txBody>
      </p:sp>
      <p:sp>
        <p:nvSpPr>
          <p:cNvPr id="7" name="Slide Number Placeholder 6"/>
          <p:cNvSpPr>
            <a:spLocks noGrp="1"/>
          </p:cNvSpPr>
          <p:nvPr>
            <p:ph type="sldNum" sz="quarter" idx="12"/>
          </p:nvPr>
        </p:nvSpPr>
        <p:spPr/>
        <p:txBody>
          <a:bodyPr/>
          <a:lstStyle/>
          <a:p>
            <a:fld id="{D0ED2C18-F4BD-4F2A-A4C9-0F3213754FEA}" type="slidenum">
              <a:rPr lang="en-GB" smtClean="0"/>
              <a:t>‹#›</a:t>
            </a:fld>
            <a:endParaRPr lang="en-GB"/>
          </a:p>
        </p:txBody>
      </p:sp>
    </p:spTree>
    <p:extLst>
      <p:ext uri="{BB962C8B-B14F-4D97-AF65-F5344CB8AC3E}">
        <p14:creationId xmlns:p14="http://schemas.microsoft.com/office/powerpoint/2010/main" val="3121733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B860FC-AA82-4865-8344-D32171CC6D5A}" type="datetime1">
              <a:rPr lang="en-GB" smtClean="0"/>
              <a:t>05/09/2025</a:t>
            </a:fld>
            <a:endParaRPr lang="en-GB"/>
          </a:p>
        </p:txBody>
      </p:sp>
      <p:sp>
        <p:nvSpPr>
          <p:cNvPr id="6" name="Footer Placeholder 5"/>
          <p:cNvSpPr>
            <a:spLocks noGrp="1"/>
          </p:cNvSpPr>
          <p:nvPr>
            <p:ph type="ftr" sz="quarter" idx="11"/>
          </p:nvPr>
        </p:nvSpPr>
        <p:spPr/>
        <p:txBody>
          <a:bodyPr/>
          <a:lstStyle/>
          <a:p>
            <a:r>
              <a:rPr lang="en-GB"/>
              <a:t>Parkgate JMI Headteacher Recruitment Candidate Pack</a:t>
            </a:r>
          </a:p>
        </p:txBody>
      </p:sp>
      <p:sp>
        <p:nvSpPr>
          <p:cNvPr id="7" name="Slide Number Placeholder 6"/>
          <p:cNvSpPr>
            <a:spLocks noGrp="1"/>
          </p:cNvSpPr>
          <p:nvPr>
            <p:ph type="sldNum" sz="quarter" idx="12"/>
          </p:nvPr>
        </p:nvSpPr>
        <p:spPr/>
        <p:txBody>
          <a:bodyPr/>
          <a:lstStyle/>
          <a:p>
            <a:fld id="{D0ED2C18-F4BD-4F2A-A4C9-0F3213754FEA}" type="slidenum">
              <a:rPr lang="en-GB" smtClean="0"/>
              <a:t>‹#›</a:t>
            </a:fld>
            <a:endParaRPr lang="en-GB"/>
          </a:p>
        </p:txBody>
      </p:sp>
    </p:spTree>
    <p:extLst>
      <p:ext uri="{BB962C8B-B14F-4D97-AF65-F5344CB8AC3E}">
        <p14:creationId xmlns:p14="http://schemas.microsoft.com/office/powerpoint/2010/main" val="558093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56F7CF-9841-4EC6-85A5-A712D3278227}" type="datetime1">
              <a:rPr lang="en-GB" smtClean="0"/>
              <a:t>05/09/2025</a:t>
            </a:fld>
            <a:endParaRPr lang="en-GB"/>
          </a:p>
        </p:txBody>
      </p:sp>
      <p:sp>
        <p:nvSpPr>
          <p:cNvPr id="5" name="Footer Placeholder 4"/>
          <p:cNvSpPr>
            <a:spLocks noGrp="1"/>
          </p:cNvSpPr>
          <p:nvPr>
            <p:ph type="ftr" sz="quarter" idx="11"/>
          </p:nvPr>
        </p:nvSpPr>
        <p:spPr/>
        <p:txBody>
          <a:bodyPr/>
          <a:lstStyle/>
          <a:p>
            <a:r>
              <a:rPr lang="en-GB"/>
              <a:t>Parkgate JMI Headteacher Recruitment Candidate Pack</a:t>
            </a:r>
          </a:p>
        </p:txBody>
      </p:sp>
      <p:sp>
        <p:nvSpPr>
          <p:cNvPr id="6" name="Slide Number Placeholder 5"/>
          <p:cNvSpPr>
            <a:spLocks noGrp="1"/>
          </p:cNvSpPr>
          <p:nvPr>
            <p:ph type="sldNum" sz="quarter" idx="12"/>
          </p:nvPr>
        </p:nvSpPr>
        <p:spPr/>
        <p:txBody>
          <a:bodyPr/>
          <a:lstStyle/>
          <a:p>
            <a:fld id="{D0ED2C18-F4BD-4F2A-A4C9-0F3213754FEA}" type="slidenum">
              <a:rPr lang="en-GB" smtClean="0"/>
              <a:t>‹#›</a:t>
            </a:fld>
            <a:endParaRPr lang="en-GB"/>
          </a:p>
        </p:txBody>
      </p:sp>
    </p:spTree>
    <p:extLst>
      <p:ext uri="{BB962C8B-B14F-4D97-AF65-F5344CB8AC3E}">
        <p14:creationId xmlns:p14="http://schemas.microsoft.com/office/powerpoint/2010/main" val="3064446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99B2CE-224B-4492-B361-040D87036249}" type="datetime1">
              <a:rPr lang="en-GB" smtClean="0"/>
              <a:t>05/09/2025</a:t>
            </a:fld>
            <a:endParaRPr lang="en-GB"/>
          </a:p>
        </p:txBody>
      </p:sp>
      <p:sp>
        <p:nvSpPr>
          <p:cNvPr id="5" name="Footer Placeholder 4"/>
          <p:cNvSpPr>
            <a:spLocks noGrp="1"/>
          </p:cNvSpPr>
          <p:nvPr>
            <p:ph type="ftr" sz="quarter" idx="11"/>
          </p:nvPr>
        </p:nvSpPr>
        <p:spPr/>
        <p:txBody>
          <a:bodyPr/>
          <a:lstStyle/>
          <a:p>
            <a:r>
              <a:rPr lang="en-GB"/>
              <a:t>Parkgate JMI Headteacher Recruitment Candidate Pack</a:t>
            </a:r>
          </a:p>
        </p:txBody>
      </p:sp>
      <p:sp>
        <p:nvSpPr>
          <p:cNvPr id="6" name="Slide Number Placeholder 5"/>
          <p:cNvSpPr>
            <a:spLocks noGrp="1"/>
          </p:cNvSpPr>
          <p:nvPr>
            <p:ph type="sldNum" sz="quarter" idx="12"/>
          </p:nvPr>
        </p:nvSpPr>
        <p:spPr/>
        <p:txBody>
          <a:bodyPr/>
          <a:lstStyle/>
          <a:p>
            <a:fld id="{D0ED2C18-F4BD-4F2A-A4C9-0F3213754FEA}" type="slidenum">
              <a:rPr lang="en-GB" smtClean="0"/>
              <a:t>‹#›</a:t>
            </a:fld>
            <a:endParaRPr lang="en-GB"/>
          </a:p>
        </p:txBody>
      </p:sp>
    </p:spTree>
    <p:extLst>
      <p:ext uri="{BB962C8B-B14F-4D97-AF65-F5344CB8AC3E}">
        <p14:creationId xmlns:p14="http://schemas.microsoft.com/office/powerpoint/2010/main" val="7122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welcome from Co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7582C3C-4C97-8A94-B64B-531BEF124646}"/>
              </a:ext>
            </a:extLst>
          </p:cNvPr>
          <p:cNvSpPr>
            <a:spLocks noGrp="1"/>
          </p:cNvSpPr>
          <p:nvPr>
            <p:ph sz="quarter" idx="14"/>
          </p:nvPr>
        </p:nvSpPr>
        <p:spPr>
          <a:xfrm>
            <a:off x="407367" y="1268760"/>
            <a:ext cx="5400601" cy="4419240"/>
          </a:xfrm>
          <a:prstGeom prst="rect">
            <a:avLst/>
          </a:prstGeom>
        </p:spPr>
        <p:txBody>
          <a:bodyPr/>
          <a:lstStyle>
            <a:lvl1pPr>
              <a:defRPr sz="975">
                <a:solidFill>
                  <a:schemeClr val="bg1"/>
                </a:solidFill>
              </a:defRPr>
            </a:lvl1pPr>
            <a:lvl2pPr marL="294084" indent="0">
              <a:buNone/>
              <a:defRPr sz="975"/>
            </a:lvl2pPr>
            <a:lvl3pPr>
              <a:defRPr sz="975"/>
            </a:lvl3pPr>
          </a:lstStyle>
          <a:p>
            <a:pPr lvl="0"/>
            <a:r>
              <a:rPr lang="en-US"/>
              <a:t>Click to edit Master text styles</a:t>
            </a:r>
          </a:p>
        </p:txBody>
      </p:sp>
      <p:sp>
        <p:nvSpPr>
          <p:cNvPr id="2" name="Oval 1">
            <a:extLst>
              <a:ext uri="{FF2B5EF4-FFF2-40B4-BE49-F238E27FC236}">
                <a16:creationId xmlns:a16="http://schemas.microsoft.com/office/drawing/2014/main" id="{50B616AC-7DDE-8460-F0D2-DDD9C2B7B017}"/>
              </a:ext>
            </a:extLst>
          </p:cNvPr>
          <p:cNvSpPr/>
          <p:nvPr userDrawn="1"/>
        </p:nvSpPr>
        <p:spPr>
          <a:xfrm>
            <a:off x="9498567" y="-2863743"/>
            <a:ext cx="3960000" cy="3960000"/>
          </a:xfrm>
          <a:prstGeom prst="ellipse">
            <a:avLst/>
          </a:prstGeom>
          <a:noFill/>
          <a:ln w="88900">
            <a:solidFill>
              <a:srgbClr val="C00000">
                <a:alpha val="3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2" name="Content Placeholder 2">
            <a:extLst>
              <a:ext uri="{FF2B5EF4-FFF2-40B4-BE49-F238E27FC236}">
                <a16:creationId xmlns:a16="http://schemas.microsoft.com/office/drawing/2014/main" id="{CDFE35CF-95A2-959A-6F99-98EA83AE8815}"/>
              </a:ext>
            </a:extLst>
          </p:cNvPr>
          <p:cNvSpPr>
            <a:spLocks noGrp="1"/>
          </p:cNvSpPr>
          <p:nvPr>
            <p:ph sz="quarter" idx="17"/>
          </p:nvPr>
        </p:nvSpPr>
        <p:spPr>
          <a:xfrm>
            <a:off x="5976651" y="1268760"/>
            <a:ext cx="5400601" cy="4419240"/>
          </a:xfrm>
          <a:prstGeom prst="rect">
            <a:avLst/>
          </a:prstGeom>
        </p:spPr>
        <p:txBody>
          <a:bodyPr/>
          <a:lstStyle>
            <a:lvl1pPr>
              <a:defRPr sz="975">
                <a:solidFill>
                  <a:schemeClr val="bg1"/>
                </a:solidFill>
              </a:defRPr>
            </a:lvl1pPr>
            <a:lvl2pPr>
              <a:defRPr sz="975"/>
            </a:lvl2pPr>
            <a:lvl3pPr>
              <a:defRPr sz="975"/>
            </a:lvl3pPr>
          </a:lstStyle>
          <a:p>
            <a:pPr lvl="0"/>
            <a:r>
              <a:rPr lang="en-US"/>
              <a:t>Click to edit Master text styles</a:t>
            </a:r>
          </a:p>
        </p:txBody>
      </p:sp>
      <p:sp>
        <p:nvSpPr>
          <p:cNvPr id="4" name="Title Placeholder 1">
            <a:extLst>
              <a:ext uri="{FF2B5EF4-FFF2-40B4-BE49-F238E27FC236}">
                <a16:creationId xmlns:a16="http://schemas.microsoft.com/office/drawing/2014/main" id="{BD711A89-0CCD-4251-92E6-642A26CD8780}"/>
              </a:ext>
            </a:extLst>
          </p:cNvPr>
          <p:cNvSpPr>
            <a:spLocks noGrp="1"/>
          </p:cNvSpPr>
          <p:nvPr>
            <p:ph type="title"/>
          </p:nvPr>
        </p:nvSpPr>
        <p:spPr>
          <a:xfrm>
            <a:off x="407369" y="540002"/>
            <a:ext cx="10969883" cy="525747"/>
          </a:xfrm>
          <a:prstGeom prst="rect">
            <a:avLst/>
          </a:prstGeom>
        </p:spPr>
        <p:txBody>
          <a:bodyPr vert="horz" lIns="91440" tIns="45720" rIns="91440" bIns="45720" rtlCol="0" anchor="t">
            <a:noAutofit/>
          </a:bodyPr>
          <a:lstStyle/>
          <a:p>
            <a:r>
              <a:rPr lang="en-US"/>
              <a:t>Click to edit Master title style</a:t>
            </a:r>
          </a:p>
        </p:txBody>
      </p:sp>
      <p:sp>
        <p:nvSpPr>
          <p:cNvPr id="16" name="Footer Placeholder 3">
            <a:extLst>
              <a:ext uri="{FF2B5EF4-FFF2-40B4-BE49-F238E27FC236}">
                <a16:creationId xmlns:a16="http://schemas.microsoft.com/office/drawing/2014/main" id="{B13D7223-FD8E-59B3-B501-EDB488424078}"/>
              </a:ext>
            </a:extLst>
          </p:cNvPr>
          <p:cNvSpPr>
            <a:spLocks noGrp="1"/>
          </p:cNvSpPr>
          <p:nvPr>
            <p:ph type="ftr" sz="quarter" idx="3"/>
          </p:nvPr>
        </p:nvSpPr>
        <p:spPr>
          <a:xfrm>
            <a:off x="1939952" y="6398883"/>
            <a:ext cx="8260505" cy="365125"/>
          </a:xfrm>
          <a:prstGeom prst="rect">
            <a:avLst/>
          </a:prstGeom>
        </p:spPr>
        <p:txBody>
          <a:bodyPr anchor="ctr"/>
          <a:lstStyle>
            <a:lvl1pPr algn="r">
              <a:defRPr sz="975"/>
            </a:lvl1pPr>
          </a:lstStyle>
          <a:p>
            <a:r>
              <a:rPr lang="en-GB"/>
              <a:t>Killigrew Primary &amp; Nursery School Headteacher Recruitment Pack </a:t>
            </a:r>
          </a:p>
        </p:txBody>
      </p:sp>
      <p:sp>
        <p:nvSpPr>
          <p:cNvPr id="17" name="Slide Number Placeholder 4">
            <a:extLst>
              <a:ext uri="{FF2B5EF4-FFF2-40B4-BE49-F238E27FC236}">
                <a16:creationId xmlns:a16="http://schemas.microsoft.com/office/drawing/2014/main" id="{54BBE94D-9C57-4C39-A62B-1BFB7A82CA67}"/>
              </a:ext>
            </a:extLst>
          </p:cNvPr>
          <p:cNvSpPr>
            <a:spLocks noGrp="1"/>
          </p:cNvSpPr>
          <p:nvPr>
            <p:ph type="sldNum" sz="quarter" idx="4"/>
          </p:nvPr>
        </p:nvSpPr>
        <p:spPr>
          <a:xfrm>
            <a:off x="10252048" y="6398883"/>
            <a:ext cx="596480" cy="365125"/>
          </a:xfrm>
          <a:prstGeom prst="rect">
            <a:avLst/>
          </a:prstGeom>
        </p:spPr>
        <p:txBody>
          <a:bodyPr anchor="ctr"/>
          <a:lstStyle>
            <a:lvl1pPr algn="ctr">
              <a:defRPr sz="975"/>
            </a:lvl1pPr>
          </a:lstStyle>
          <a:p>
            <a:fld id="{7FB7739C-57B1-446D-9A83-7E7FC533F08F}" type="slidenum">
              <a:rPr lang="en-GB" smtClean="0"/>
              <a:pPr/>
              <a:t>‹#›</a:t>
            </a:fld>
            <a:endParaRPr lang="en-GB"/>
          </a:p>
        </p:txBody>
      </p:sp>
    </p:spTree>
    <p:extLst>
      <p:ext uri="{BB962C8B-B14F-4D97-AF65-F5344CB8AC3E}">
        <p14:creationId xmlns:p14="http://schemas.microsoft.com/office/powerpoint/2010/main" val="268075063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atistics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C229CB-4283-2E3B-FB51-D09CE5371DC8}"/>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4AAFAB64-36AE-A2A3-14BD-9D3771FB56A4}"/>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12" name="Oval 11">
            <a:extLst>
              <a:ext uri="{FF2B5EF4-FFF2-40B4-BE49-F238E27FC236}">
                <a16:creationId xmlns:a16="http://schemas.microsoft.com/office/drawing/2014/main" id="{F6F5D879-CF84-A7F2-F181-D87E48DB994B}"/>
              </a:ext>
            </a:extLst>
          </p:cNvPr>
          <p:cNvSpPr/>
          <p:nvPr userDrawn="1"/>
        </p:nvSpPr>
        <p:spPr>
          <a:xfrm>
            <a:off x="6816080" y="-4647729"/>
            <a:ext cx="5400000" cy="5400000"/>
          </a:xfrm>
          <a:prstGeom prst="ellipse">
            <a:avLst/>
          </a:prstGeom>
          <a:noFill/>
          <a:ln w="88900">
            <a:solidFill>
              <a:schemeClr val="bg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3">
            <a:extLst>
              <a:ext uri="{FF2B5EF4-FFF2-40B4-BE49-F238E27FC236}">
                <a16:creationId xmlns:a16="http://schemas.microsoft.com/office/drawing/2014/main" id="{EDDCE196-9853-A7F3-34EC-328E46C4E8A7}"/>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9" name="Slide Number Placeholder 4">
            <a:extLst>
              <a:ext uri="{FF2B5EF4-FFF2-40B4-BE49-F238E27FC236}">
                <a16:creationId xmlns:a16="http://schemas.microsoft.com/office/drawing/2014/main" id="{6B77696B-15F1-648D-3DAF-2E7AA0D5C193}"/>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3" name="Title Placeholder 1">
            <a:extLst>
              <a:ext uri="{FF2B5EF4-FFF2-40B4-BE49-F238E27FC236}">
                <a16:creationId xmlns:a16="http://schemas.microsoft.com/office/drawing/2014/main" id="{8F6611E9-6C10-67CE-0482-E09CA0DF5ED5}"/>
              </a:ext>
            </a:extLst>
          </p:cNvPr>
          <p:cNvSpPr>
            <a:spLocks noGrp="1"/>
          </p:cNvSpPr>
          <p:nvPr>
            <p:ph type="title"/>
          </p:nvPr>
        </p:nvSpPr>
        <p:spPr>
          <a:xfrm>
            <a:off x="407368" y="540000"/>
            <a:ext cx="10969883" cy="525747"/>
          </a:xfrm>
          <a:prstGeom prst="rect">
            <a:avLst/>
          </a:prstGeom>
        </p:spPr>
        <p:txBody>
          <a:bodyPr vert="horz" lIns="91440" tIns="45720" rIns="91440" bIns="45720" rtlCol="0" anchor="t">
            <a:noAutofit/>
          </a:bodyPr>
          <a:lstStyle/>
          <a:p>
            <a:r>
              <a:rPr lang="en-US"/>
              <a:t>Click to edit Master title style</a:t>
            </a:r>
          </a:p>
        </p:txBody>
      </p:sp>
      <p:cxnSp>
        <p:nvCxnSpPr>
          <p:cNvPr id="32" name="Straight Connector 31">
            <a:extLst>
              <a:ext uri="{FF2B5EF4-FFF2-40B4-BE49-F238E27FC236}">
                <a16:creationId xmlns:a16="http://schemas.microsoft.com/office/drawing/2014/main" id="{5A320EF1-16E2-0571-F4B6-CCA47BE45540}"/>
              </a:ext>
            </a:extLst>
          </p:cNvPr>
          <p:cNvCxnSpPr>
            <a:cxnSpLocks/>
          </p:cNvCxnSpPr>
          <p:nvPr userDrawn="1"/>
        </p:nvCxnSpPr>
        <p:spPr>
          <a:xfrm flipV="1">
            <a:off x="4655840" y="1622403"/>
            <a:ext cx="0" cy="4377929"/>
          </a:xfrm>
          <a:prstGeom prst="line">
            <a:avLst/>
          </a:prstGeom>
          <a:ln w="254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91962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tatistics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B266C2-0BF5-036C-15D6-64A81D919AC7}"/>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extLst>
              <a:ext uri="{FF2B5EF4-FFF2-40B4-BE49-F238E27FC236}">
                <a16:creationId xmlns:a16="http://schemas.microsoft.com/office/drawing/2014/main" id="{95A51DDF-3611-5788-9362-23F9526AF5DB}"/>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12" name="Oval 11">
            <a:extLst>
              <a:ext uri="{FF2B5EF4-FFF2-40B4-BE49-F238E27FC236}">
                <a16:creationId xmlns:a16="http://schemas.microsoft.com/office/drawing/2014/main" id="{F6F5D879-CF84-A7F2-F181-D87E48DB994B}"/>
              </a:ext>
            </a:extLst>
          </p:cNvPr>
          <p:cNvSpPr/>
          <p:nvPr userDrawn="1"/>
        </p:nvSpPr>
        <p:spPr>
          <a:xfrm>
            <a:off x="6816080" y="-4647729"/>
            <a:ext cx="5400000" cy="5400000"/>
          </a:xfrm>
          <a:prstGeom prst="ellipse">
            <a:avLst/>
          </a:prstGeom>
          <a:noFill/>
          <a:ln w="88900">
            <a:solidFill>
              <a:schemeClr val="bg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3">
            <a:extLst>
              <a:ext uri="{FF2B5EF4-FFF2-40B4-BE49-F238E27FC236}">
                <a16:creationId xmlns:a16="http://schemas.microsoft.com/office/drawing/2014/main" id="{EDDCE196-9853-A7F3-34EC-328E46C4E8A7}"/>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9" name="Slide Number Placeholder 4">
            <a:extLst>
              <a:ext uri="{FF2B5EF4-FFF2-40B4-BE49-F238E27FC236}">
                <a16:creationId xmlns:a16="http://schemas.microsoft.com/office/drawing/2014/main" id="{6B77696B-15F1-648D-3DAF-2E7AA0D5C193}"/>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3" name="Title Placeholder 1">
            <a:extLst>
              <a:ext uri="{FF2B5EF4-FFF2-40B4-BE49-F238E27FC236}">
                <a16:creationId xmlns:a16="http://schemas.microsoft.com/office/drawing/2014/main" id="{8F6611E9-6C10-67CE-0482-E09CA0DF5ED5}"/>
              </a:ext>
            </a:extLst>
          </p:cNvPr>
          <p:cNvSpPr>
            <a:spLocks noGrp="1"/>
          </p:cNvSpPr>
          <p:nvPr>
            <p:ph type="title"/>
          </p:nvPr>
        </p:nvSpPr>
        <p:spPr>
          <a:xfrm>
            <a:off x="407368" y="540000"/>
            <a:ext cx="10969883" cy="525747"/>
          </a:xfrm>
          <a:prstGeom prst="rect">
            <a:avLst/>
          </a:prstGeom>
        </p:spPr>
        <p:txBody>
          <a:bodyPr vert="horz" lIns="91440" tIns="45720" rIns="91440" bIns="45720" rtlCol="0" anchor="t">
            <a:noAutofit/>
          </a:bodyPr>
          <a:lstStyle/>
          <a:p>
            <a:r>
              <a:rPr lang="en-US"/>
              <a:t>Click to edit Master title style</a:t>
            </a:r>
          </a:p>
        </p:txBody>
      </p:sp>
      <p:cxnSp>
        <p:nvCxnSpPr>
          <p:cNvPr id="5" name="Straight Connector 4">
            <a:extLst>
              <a:ext uri="{FF2B5EF4-FFF2-40B4-BE49-F238E27FC236}">
                <a16:creationId xmlns:a16="http://schemas.microsoft.com/office/drawing/2014/main" id="{1E9A552A-9E1E-D616-4166-C2F1CC0D4F57}"/>
              </a:ext>
            </a:extLst>
          </p:cNvPr>
          <p:cNvCxnSpPr>
            <a:cxnSpLocks/>
          </p:cNvCxnSpPr>
          <p:nvPr userDrawn="1"/>
        </p:nvCxnSpPr>
        <p:spPr>
          <a:xfrm>
            <a:off x="479376" y="2637072"/>
            <a:ext cx="11233248" cy="0"/>
          </a:xfrm>
          <a:prstGeom prst="line">
            <a:avLst/>
          </a:prstGeom>
          <a:ln w="254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24CF60B-5F0D-CE71-4C2C-48E0F9C9994D}"/>
              </a:ext>
            </a:extLst>
          </p:cNvPr>
          <p:cNvCxnSpPr>
            <a:cxnSpLocks/>
          </p:cNvCxnSpPr>
          <p:nvPr userDrawn="1"/>
        </p:nvCxnSpPr>
        <p:spPr>
          <a:xfrm>
            <a:off x="479376" y="4026054"/>
            <a:ext cx="11233248" cy="0"/>
          </a:xfrm>
          <a:prstGeom prst="line">
            <a:avLst/>
          </a:prstGeom>
          <a:ln w="2540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9FE57F2-3AF0-0CE4-AA96-6403C9B2E308}"/>
              </a:ext>
            </a:extLst>
          </p:cNvPr>
          <p:cNvSpPr/>
          <p:nvPr userDrawn="1"/>
        </p:nvSpPr>
        <p:spPr>
          <a:xfrm>
            <a:off x="1240958" y="4293256"/>
            <a:ext cx="1440000" cy="144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DD654A01-E93A-E615-4605-277DA7579F98}"/>
              </a:ext>
            </a:extLst>
          </p:cNvPr>
          <p:cNvSpPr/>
          <p:nvPr userDrawn="1"/>
        </p:nvSpPr>
        <p:spPr>
          <a:xfrm>
            <a:off x="3949691" y="4293256"/>
            <a:ext cx="1440000" cy="144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D06209CF-D373-D813-DF65-0453A0520391}"/>
              </a:ext>
            </a:extLst>
          </p:cNvPr>
          <p:cNvSpPr/>
          <p:nvPr userDrawn="1"/>
        </p:nvSpPr>
        <p:spPr>
          <a:xfrm>
            <a:off x="6658424" y="4293256"/>
            <a:ext cx="1440000" cy="144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7E554A4A-1DDF-CDF7-E891-C292B74D6E86}"/>
              </a:ext>
            </a:extLst>
          </p:cNvPr>
          <p:cNvSpPr/>
          <p:nvPr userDrawn="1"/>
        </p:nvSpPr>
        <p:spPr>
          <a:xfrm>
            <a:off x="9367157" y="4293256"/>
            <a:ext cx="1440000" cy="144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17">
            <a:extLst>
              <a:ext uri="{FF2B5EF4-FFF2-40B4-BE49-F238E27FC236}">
                <a16:creationId xmlns:a16="http://schemas.microsoft.com/office/drawing/2014/main" id="{309303A7-AF1A-47C8-142C-9CAD58F2BB03}"/>
              </a:ext>
            </a:extLst>
          </p:cNvPr>
          <p:cNvSpPr>
            <a:spLocks noGrp="1"/>
          </p:cNvSpPr>
          <p:nvPr>
            <p:ph type="body" sz="quarter" idx="44" hasCustomPrompt="1"/>
          </p:nvPr>
        </p:nvSpPr>
        <p:spPr>
          <a:xfrm>
            <a:off x="1392053" y="4560458"/>
            <a:ext cx="1137811" cy="668902"/>
          </a:xfrm>
        </p:spPr>
        <p:txBody>
          <a:bodyPr anchor="ctr"/>
          <a:lstStyle>
            <a:lvl1pPr marL="0" indent="0" algn="ctr">
              <a:buNone/>
              <a:defRPr sz="2400" b="0">
                <a:solidFill>
                  <a:schemeClr val="bg1"/>
                </a:solidFill>
              </a:defRPr>
            </a:lvl1pPr>
          </a:lstStyle>
          <a:p>
            <a:pPr lvl="0"/>
            <a:r>
              <a:rPr lang="en-US"/>
              <a:t>40%</a:t>
            </a:r>
          </a:p>
        </p:txBody>
      </p:sp>
      <p:sp>
        <p:nvSpPr>
          <p:cNvPr id="32" name="Text Placeholder 17">
            <a:extLst>
              <a:ext uri="{FF2B5EF4-FFF2-40B4-BE49-F238E27FC236}">
                <a16:creationId xmlns:a16="http://schemas.microsoft.com/office/drawing/2014/main" id="{7B46778D-B6DE-7F8C-5F47-E555E499A85A}"/>
              </a:ext>
            </a:extLst>
          </p:cNvPr>
          <p:cNvSpPr>
            <a:spLocks noGrp="1"/>
          </p:cNvSpPr>
          <p:nvPr>
            <p:ph type="body" sz="quarter" idx="45" hasCustomPrompt="1"/>
          </p:nvPr>
        </p:nvSpPr>
        <p:spPr>
          <a:xfrm>
            <a:off x="4100786" y="4560458"/>
            <a:ext cx="1137811" cy="668902"/>
          </a:xfrm>
        </p:spPr>
        <p:txBody>
          <a:bodyPr anchor="ctr"/>
          <a:lstStyle>
            <a:lvl1pPr marL="0" indent="0" algn="ctr">
              <a:buNone/>
              <a:defRPr sz="2400" b="0">
                <a:solidFill>
                  <a:schemeClr val="bg1"/>
                </a:solidFill>
              </a:defRPr>
            </a:lvl1pPr>
          </a:lstStyle>
          <a:p>
            <a:pPr lvl="0"/>
            <a:r>
              <a:rPr lang="en-US"/>
              <a:t>30%</a:t>
            </a:r>
          </a:p>
        </p:txBody>
      </p:sp>
      <p:sp>
        <p:nvSpPr>
          <p:cNvPr id="33" name="Text Placeholder 17">
            <a:extLst>
              <a:ext uri="{FF2B5EF4-FFF2-40B4-BE49-F238E27FC236}">
                <a16:creationId xmlns:a16="http://schemas.microsoft.com/office/drawing/2014/main" id="{58953D64-AD28-B4C0-A507-36544C05DE20}"/>
              </a:ext>
            </a:extLst>
          </p:cNvPr>
          <p:cNvSpPr>
            <a:spLocks noGrp="1"/>
          </p:cNvSpPr>
          <p:nvPr>
            <p:ph type="body" sz="quarter" idx="46" hasCustomPrompt="1"/>
          </p:nvPr>
        </p:nvSpPr>
        <p:spPr>
          <a:xfrm>
            <a:off x="6809519" y="4560458"/>
            <a:ext cx="1137811" cy="668902"/>
          </a:xfrm>
        </p:spPr>
        <p:txBody>
          <a:bodyPr anchor="ctr"/>
          <a:lstStyle>
            <a:lvl1pPr marL="0" indent="0" algn="ctr">
              <a:buNone/>
              <a:defRPr sz="2400" b="0">
                <a:solidFill>
                  <a:schemeClr val="bg1"/>
                </a:solidFill>
              </a:defRPr>
            </a:lvl1pPr>
          </a:lstStyle>
          <a:p>
            <a:pPr lvl="0"/>
            <a:r>
              <a:rPr lang="en-US"/>
              <a:t>20%</a:t>
            </a:r>
          </a:p>
        </p:txBody>
      </p:sp>
      <p:sp>
        <p:nvSpPr>
          <p:cNvPr id="34" name="Text Placeholder 17">
            <a:extLst>
              <a:ext uri="{FF2B5EF4-FFF2-40B4-BE49-F238E27FC236}">
                <a16:creationId xmlns:a16="http://schemas.microsoft.com/office/drawing/2014/main" id="{5B42C6FC-6DC8-5EC6-AA4C-C71122E86DA0}"/>
              </a:ext>
            </a:extLst>
          </p:cNvPr>
          <p:cNvSpPr>
            <a:spLocks noGrp="1"/>
          </p:cNvSpPr>
          <p:nvPr>
            <p:ph type="body" sz="quarter" idx="47" hasCustomPrompt="1"/>
          </p:nvPr>
        </p:nvSpPr>
        <p:spPr>
          <a:xfrm>
            <a:off x="9518252" y="4560458"/>
            <a:ext cx="1137811" cy="668902"/>
          </a:xfrm>
        </p:spPr>
        <p:txBody>
          <a:bodyPr anchor="ctr"/>
          <a:lstStyle>
            <a:lvl1pPr marL="0" indent="0" algn="ctr">
              <a:buNone/>
              <a:defRPr sz="2400" b="0">
                <a:solidFill>
                  <a:schemeClr val="bg1"/>
                </a:solidFill>
              </a:defRPr>
            </a:lvl1pPr>
          </a:lstStyle>
          <a:p>
            <a:pPr lvl="0"/>
            <a:r>
              <a:rPr lang="en-US"/>
              <a:t>10%</a:t>
            </a:r>
          </a:p>
        </p:txBody>
      </p:sp>
    </p:spTree>
    <p:extLst>
      <p:ext uri="{BB962C8B-B14F-4D97-AF65-F5344CB8AC3E}">
        <p14:creationId xmlns:p14="http://schemas.microsoft.com/office/powerpoint/2010/main" val="272662543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about our schoo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CDDA20-7559-AF79-AB5C-FDAC3227D533}"/>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A57FFB02-F6D6-1ED3-F4EB-CAF4745FBA22}"/>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6" name="Content Placeholder 3">
            <a:extLst>
              <a:ext uri="{FF2B5EF4-FFF2-40B4-BE49-F238E27FC236}">
                <a16:creationId xmlns:a16="http://schemas.microsoft.com/office/drawing/2014/main" id="{52DCD913-83B4-0111-D923-AE4E6182F0D7}"/>
              </a:ext>
            </a:extLst>
          </p:cNvPr>
          <p:cNvSpPr>
            <a:spLocks noGrp="1"/>
          </p:cNvSpPr>
          <p:nvPr>
            <p:ph sz="quarter" idx="13"/>
          </p:nvPr>
        </p:nvSpPr>
        <p:spPr>
          <a:xfrm>
            <a:off x="5303912" y="1268760"/>
            <a:ext cx="4812064" cy="4419240"/>
          </a:xfrm>
          <a:prstGeom prst="rect">
            <a:avLst/>
          </a:prstGeom>
        </p:spPr>
        <p:txBody>
          <a:bodyPr/>
          <a:lstStyle>
            <a:lvl1pPr marL="0" indent="0">
              <a:buNone/>
              <a:defRPr sz="1200">
                <a:solidFill>
                  <a:schemeClr val="bg1"/>
                </a:solidFill>
              </a:defRPr>
            </a:lvl1pPr>
            <a:lvl2pPr>
              <a:defRPr sz="1200"/>
            </a:lvl2pPr>
            <a:lvl3pPr>
              <a:defRPr sz="1200"/>
            </a:lvl3pPr>
          </a:lstStyle>
          <a:p>
            <a:pPr lvl="0"/>
            <a:r>
              <a:rPr lang="en-US"/>
              <a:t>Click to edit Master text styles</a:t>
            </a:r>
          </a:p>
        </p:txBody>
      </p:sp>
      <p:sp>
        <p:nvSpPr>
          <p:cNvPr id="7" name="Content Placeholder 2">
            <a:extLst>
              <a:ext uri="{FF2B5EF4-FFF2-40B4-BE49-F238E27FC236}">
                <a16:creationId xmlns:a16="http://schemas.microsoft.com/office/drawing/2014/main" id="{27582C3C-4C97-8A94-B64B-531BEF124646}"/>
              </a:ext>
            </a:extLst>
          </p:cNvPr>
          <p:cNvSpPr>
            <a:spLocks noGrp="1"/>
          </p:cNvSpPr>
          <p:nvPr>
            <p:ph sz="quarter" idx="14"/>
          </p:nvPr>
        </p:nvSpPr>
        <p:spPr>
          <a:xfrm>
            <a:off x="401680" y="1268760"/>
            <a:ext cx="4812064" cy="4419240"/>
          </a:xfrm>
          <a:prstGeom prst="rect">
            <a:avLst/>
          </a:prstGeom>
        </p:spPr>
        <p:txBody>
          <a:bodyPr/>
          <a:lstStyle>
            <a:lvl1pPr marL="0" indent="0">
              <a:buNone/>
              <a:defRPr sz="1200">
                <a:solidFill>
                  <a:schemeClr val="bg1"/>
                </a:solidFill>
              </a:defRPr>
            </a:lvl1pPr>
            <a:lvl2pPr>
              <a:defRPr sz="1200"/>
            </a:lvl2pPr>
            <a:lvl3pPr>
              <a:defRPr sz="1200"/>
            </a:lvl3pPr>
          </a:lstStyle>
          <a:p>
            <a:pPr lvl="0"/>
            <a:r>
              <a:rPr lang="en-US"/>
              <a:t>Click to edit Master text styles</a:t>
            </a:r>
          </a:p>
        </p:txBody>
      </p:sp>
      <p:sp>
        <p:nvSpPr>
          <p:cNvPr id="11" name="Oval 10">
            <a:extLst>
              <a:ext uri="{FF2B5EF4-FFF2-40B4-BE49-F238E27FC236}">
                <a16:creationId xmlns:a16="http://schemas.microsoft.com/office/drawing/2014/main" id="{954EB7E7-6D62-CC21-7EC0-0B7F2BE2559A}"/>
              </a:ext>
            </a:extLst>
          </p:cNvPr>
          <p:cNvSpPr/>
          <p:nvPr userDrawn="1"/>
        </p:nvSpPr>
        <p:spPr>
          <a:xfrm>
            <a:off x="10298925" y="991505"/>
            <a:ext cx="3960000" cy="3960000"/>
          </a:xfrm>
          <a:prstGeom prst="ellipse">
            <a:avLst/>
          </a:prstGeom>
          <a:noFill/>
          <a:ln w="88900">
            <a:solidFill>
              <a:schemeClr val="bg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3">
            <a:extLst>
              <a:ext uri="{FF2B5EF4-FFF2-40B4-BE49-F238E27FC236}">
                <a16:creationId xmlns:a16="http://schemas.microsoft.com/office/drawing/2014/main" id="{8DC84C64-4656-0B4A-6548-FBF4DBCE28DD}"/>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3" name="Slide Number Placeholder 4">
            <a:extLst>
              <a:ext uri="{FF2B5EF4-FFF2-40B4-BE49-F238E27FC236}">
                <a16:creationId xmlns:a16="http://schemas.microsoft.com/office/drawing/2014/main" id="{93AC442F-8C5D-A5AD-ECA1-3C02ADE97BE9}"/>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4" name="Title Placeholder 1">
            <a:extLst>
              <a:ext uri="{FF2B5EF4-FFF2-40B4-BE49-F238E27FC236}">
                <a16:creationId xmlns:a16="http://schemas.microsoft.com/office/drawing/2014/main" id="{A49870A3-2E2D-925C-B552-E73FCBD14D5A}"/>
              </a:ext>
            </a:extLst>
          </p:cNvPr>
          <p:cNvSpPr>
            <a:spLocks noGrp="1"/>
          </p:cNvSpPr>
          <p:nvPr>
            <p:ph type="title"/>
          </p:nvPr>
        </p:nvSpPr>
        <p:spPr>
          <a:xfrm>
            <a:off x="407369" y="540000"/>
            <a:ext cx="9361040" cy="525747"/>
          </a:xfrm>
          <a:prstGeom prst="rect">
            <a:avLst/>
          </a:prstGeom>
        </p:spPr>
        <p:txBody>
          <a:bodyPr vert="horz" lIns="91440" tIns="45720" rIns="91440" bIns="45720" rtlCol="0" anchor="t">
            <a:noAutofit/>
          </a:bodyPr>
          <a:lstStyle/>
          <a:p>
            <a:r>
              <a:rPr lang="en-US"/>
              <a:t>Click to edit Master title style</a:t>
            </a:r>
          </a:p>
        </p:txBody>
      </p:sp>
      <p:sp>
        <p:nvSpPr>
          <p:cNvPr id="10" name="Picture Placeholder 15">
            <a:extLst>
              <a:ext uri="{FF2B5EF4-FFF2-40B4-BE49-F238E27FC236}">
                <a16:creationId xmlns:a16="http://schemas.microsoft.com/office/drawing/2014/main" id="{D1DB78B2-6D46-F2CF-7122-DD6D2705D3E8}"/>
              </a:ext>
            </a:extLst>
          </p:cNvPr>
          <p:cNvSpPr>
            <a:spLocks noGrp="1"/>
          </p:cNvSpPr>
          <p:nvPr>
            <p:ph type="pic" sz="quarter" idx="15"/>
          </p:nvPr>
        </p:nvSpPr>
        <p:spPr>
          <a:xfrm>
            <a:off x="9588528" y="188640"/>
            <a:ext cx="2520000" cy="2520000"/>
          </a:xfrm>
          <a:custGeom>
            <a:avLst/>
            <a:gdLst>
              <a:gd name="connsiteX0" fmla="*/ 2250000 w 4500000"/>
              <a:gd name="connsiteY0" fmla="*/ 0 h 4500000"/>
              <a:gd name="connsiteX1" fmla="*/ 4500000 w 4500000"/>
              <a:gd name="connsiteY1" fmla="*/ 2250000 h 4500000"/>
              <a:gd name="connsiteX2" fmla="*/ 2250000 w 4500000"/>
              <a:gd name="connsiteY2" fmla="*/ 4500000 h 4500000"/>
              <a:gd name="connsiteX3" fmla="*/ 0 w 4500000"/>
              <a:gd name="connsiteY3" fmla="*/ 2250000 h 4500000"/>
              <a:gd name="connsiteX4" fmla="*/ 2250000 w 4500000"/>
              <a:gd name="connsiteY4" fmla="*/ 0 h 45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000" h="4500000">
                <a:moveTo>
                  <a:pt x="2250000" y="0"/>
                </a:moveTo>
                <a:cubicBezTo>
                  <a:pt x="3492641" y="0"/>
                  <a:pt x="4500000" y="1007359"/>
                  <a:pt x="4500000" y="2250000"/>
                </a:cubicBezTo>
                <a:cubicBezTo>
                  <a:pt x="4500000" y="3492641"/>
                  <a:pt x="3492641" y="4500000"/>
                  <a:pt x="2250000" y="4500000"/>
                </a:cubicBezTo>
                <a:cubicBezTo>
                  <a:pt x="1007359" y="4500000"/>
                  <a:pt x="0" y="3492641"/>
                  <a:pt x="0" y="2250000"/>
                </a:cubicBezTo>
                <a:cubicBezTo>
                  <a:pt x="0" y="1007359"/>
                  <a:pt x="1007359" y="0"/>
                  <a:pt x="2250000" y="0"/>
                </a:cubicBezTo>
                <a:close/>
              </a:path>
            </a:pathLst>
          </a:custGeom>
          <a:blipFill>
            <a:blip r:embed="rId4"/>
            <a:stretch>
              <a:fillRect/>
            </a:stretch>
          </a:blipFill>
          <a:ln w="50800">
            <a:solidFill>
              <a:schemeClr val="bg1"/>
            </a:solidFill>
          </a:ln>
        </p:spPr>
        <p:txBody>
          <a:bodyPr wrap="square">
            <a:noAutofit/>
          </a:bodyPr>
          <a:lstStyle/>
          <a:p>
            <a:endParaRPr lang="en-GB"/>
          </a:p>
        </p:txBody>
      </p:sp>
    </p:spTree>
    <p:extLst>
      <p:ext uri="{BB962C8B-B14F-4D97-AF65-F5344CB8AC3E}">
        <p14:creationId xmlns:p14="http://schemas.microsoft.com/office/powerpoint/2010/main" val="24559329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chool vision">
    <p:bg>
      <p:bgPr>
        <a:solidFill>
          <a:srgbClr val="AD182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76F18E-FBB5-2A42-B817-5A7AC49DE8FE}"/>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rgbClr val="009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AEEFC2FE-F417-5DD9-BD07-E1FA06C822F9}"/>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7" name="Content Placeholder 2">
            <a:extLst>
              <a:ext uri="{FF2B5EF4-FFF2-40B4-BE49-F238E27FC236}">
                <a16:creationId xmlns:a16="http://schemas.microsoft.com/office/drawing/2014/main" id="{27582C3C-4C97-8A94-B64B-531BEF124646}"/>
              </a:ext>
            </a:extLst>
          </p:cNvPr>
          <p:cNvSpPr>
            <a:spLocks noGrp="1"/>
          </p:cNvSpPr>
          <p:nvPr>
            <p:ph sz="quarter" idx="14"/>
          </p:nvPr>
        </p:nvSpPr>
        <p:spPr>
          <a:xfrm>
            <a:off x="1127449" y="2391913"/>
            <a:ext cx="6461870" cy="1982409"/>
          </a:xfrm>
          <a:prstGeom prst="rect">
            <a:avLst/>
          </a:prstGeom>
        </p:spPr>
        <p:txBody>
          <a:bodyPr anchor="ctr"/>
          <a:lstStyle>
            <a:lvl1pPr algn="ctr">
              <a:defRPr sz="1800">
                <a:solidFill>
                  <a:schemeClr val="bg1"/>
                </a:solidFill>
              </a:defRPr>
            </a:lvl1pPr>
            <a:lvl2pPr algn="ctr">
              <a:defRPr sz="1700">
                <a:solidFill>
                  <a:schemeClr val="bg1"/>
                </a:solidFill>
              </a:defRPr>
            </a:lvl2pPr>
            <a:lvl3pPr algn="ctr">
              <a:defRPr sz="1600">
                <a:solidFill>
                  <a:schemeClr val="bg1"/>
                </a:solidFill>
              </a:defRPr>
            </a:lvl3pPr>
          </a:lstStyle>
          <a:p>
            <a:pPr lvl="0"/>
            <a:r>
              <a:rPr lang="en-US"/>
              <a:t>Click to edit Master text style</a:t>
            </a:r>
          </a:p>
        </p:txBody>
      </p:sp>
      <p:sp>
        <p:nvSpPr>
          <p:cNvPr id="9" name="Picture Placeholder 15">
            <a:extLst>
              <a:ext uri="{FF2B5EF4-FFF2-40B4-BE49-F238E27FC236}">
                <a16:creationId xmlns:a16="http://schemas.microsoft.com/office/drawing/2014/main" id="{74A2BC33-F337-7222-5BB8-291F6765B354}"/>
              </a:ext>
            </a:extLst>
          </p:cNvPr>
          <p:cNvSpPr>
            <a:spLocks noGrp="1"/>
          </p:cNvSpPr>
          <p:nvPr>
            <p:ph type="pic" sz="quarter" idx="15"/>
          </p:nvPr>
        </p:nvSpPr>
        <p:spPr>
          <a:xfrm>
            <a:off x="8544272" y="1772816"/>
            <a:ext cx="3600000" cy="3600000"/>
          </a:xfrm>
          <a:custGeom>
            <a:avLst/>
            <a:gdLst>
              <a:gd name="connsiteX0" fmla="*/ 2250000 w 4500000"/>
              <a:gd name="connsiteY0" fmla="*/ 0 h 4500000"/>
              <a:gd name="connsiteX1" fmla="*/ 4500000 w 4500000"/>
              <a:gd name="connsiteY1" fmla="*/ 2250000 h 4500000"/>
              <a:gd name="connsiteX2" fmla="*/ 2250000 w 4500000"/>
              <a:gd name="connsiteY2" fmla="*/ 4500000 h 4500000"/>
              <a:gd name="connsiteX3" fmla="*/ 0 w 4500000"/>
              <a:gd name="connsiteY3" fmla="*/ 2250000 h 4500000"/>
              <a:gd name="connsiteX4" fmla="*/ 2250000 w 4500000"/>
              <a:gd name="connsiteY4" fmla="*/ 0 h 45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000" h="4500000">
                <a:moveTo>
                  <a:pt x="2250000" y="0"/>
                </a:moveTo>
                <a:cubicBezTo>
                  <a:pt x="3492641" y="0"/>
                  <a:pt x="4500000" y="1007359"/>
                  <a:pt x="4500000" y="2250000"/>
                </a:cubicBezTo>
                <a:cubicBezTo>
                  <a:pt x="4500000" y="3492641"/>
                  <a:pt x="3492641" y="4500000"/>
                  <a:pt x="2250000" y="4500000"/>
                </a:cubicBezTo>
                <a:cubicBezTo>
                  <a:pt x="1007359" y="4500000"/>
                  <a:pt x="0" y="3492641"/>
                  <a:pt x="0" y="2250000"/>
                </a:cubicBezTo>
                <a:cubicBezTo>
                  <a:pt x="0" y="1007359"/>
                  <a:pt x="1007359" y="0"/>
                  <a:pt x="2250000" y="0"/>
                </a:cubicBezTo>
                <a:close/>
              </a:path>
            </a:pathLst>
          </a:custGeom>
          <a:blipFill>
            <a:blip r:embed="rId4"/>
            <a:stretch>
              <a:fillRect/>
            </a:stretch>
          </a:blipFill>
          <a:ln w="50800">
            <a:solidFill>
              <a:schemeClr val="bg1"/>
            </a:solidFill>
          </a:ln>
        </p:spPr>
        <p:txBody>
          <a:bodyPr wrap="square">
            <a:noAutofit/>
          </a:bodyPr>
          <a:lstStyle/>
          <a:p>
            <a:endParaRPr lang="en-GB"/>
          </a:p>
        </p:txBody>
      </p:sp>
      <p:sp>
        <p:nvSpPr>
          <p:cNvPr id="12" name="Oval 11">
            <a:extLst>
              <a:ext uri="{FF2B5EF4-FFF2-40B4-BE49-F238E27FC236}">
                <a16:creationId xmlns:a16="http://schemas.microsoft.com/office/drawing/2014/main" id="{2BC3C701-A8DD-0965-C556-B32063D81740}"/>
              </a:ext>
            </a:extLst>
          </p:cNvPr>
          <p:cNvSpPr/>
          <p:nvPr userDrawn="1"/>
        </p:nvSpPr>
        <p:spPr>
          <a:xfrm>
            <a:off x="7882128" y="-4016873"/>
            <a:ext cx="7121743" cy="6888089"/>
          </a:xfrm>
          <a:prstGeom prst="ellipse">
            <a:avLst/>
          </a:prstGeom>
          <a:noFill/>
          <a:ln w="88900">
            <a:solidFill>
              <a:srgbClr val="89011D">
                <a:alpha val="3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3">
            <a:extLst>
              <a:ext uri="{FF2B5EF4-FFF2-40B4-BE49-F238E27FC236}">
                <a16:creationId xmlns:a16="http://schemas.microsoft.com/office/drawing/2014/main" id="{1FEE7C88-6519-ADA8-59A9-55EBABC5B6B4}"/>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3" name="Slide Number Placeholder 4">
            <a:extLst>
              <a:ext uri="{FF2B5EF4-FFF2-40B4-BE49-F238E27FC236}">
                <a16:creationId xmlns:a16="http://schemas.microsoft.com/office/drawing/2014/main" id="{7C6CE591-B47E-8399-55AB-0F8DFA139FCD}"/>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4" name="Title Placeholder 1">
            <a:extLst>
              <a:ext uri="{FF2B5EF4-FFF2-40B4-BE49-F238E27FC236}">
                <a16:creationId xmlns:a16="http://schemas.microsoft.com/office/drawing/2014/main" id="{A6EB6DF4-1F5F-D6A3-1443-1E0CC7FB9F53}"/>
              </a:ext>
            </a:extLst>
          </p:cNvPr>
          <p:cNvSpPr>
            <a:spLocks noGrp="1"/>
          </p:cNvSpPr>
          <p:nvPr>
            <p:ph type="title"/>
          </p:nvPr>
        </p:nvSpPr>
        <p:spPr>
          <a:xfrm>
            <a:off x="407368" y="540000"/>
            <a:ext cx="10969883" cy="525747"/>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156633673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chool ethos">
    <p:bg>
      <p:bgPr>
        <a:solidFill>
          <a:srgbClr val="FAB61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3EFF30-C240-A568-FDD6-5F0897A32D89}"/>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D71C055D-70EB-DAE8-34BB-1BC7E2C2818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7" name="Content Placeholder 2">
            <a:extLst>
              <a:ext uri="{FF2B5EF4-FFF2-40B4-BE49-F238E27FC236}">
                <a16:creationId xmlns:a16="http://schemas.microsoft.com/office/drawing/2014/main" id="{27582C3C-4C97-8A94-B64B-531BEF124646}"/>
              </a:ext>
            </a:extLst>
          </p:cNvPr>
          <p:cNvSpPr>
            <a:spLocks noGrp="1"/>
          </p:cNvSpPr>
          <p:nvPr>
            <p:ph sz="quarter" idx="14"/>
          </p:nvPr>
        </p:nvSpPr>
        <p:spPr>
          <a:xfrm>
            <a:off x="1127449" y="2391913"/>
            <a:ext cx="6461870" cy="1982409"/>
          </a:xfrm>
          <a:prstGeom prst="rect">
            <a:avLst/>
          </a:prstGeom>
        </p:spPr>
        <p:txBody>
          <a:bodyPr anchor="ctr"/>
          <a:lstStyle>
            <a:lvl1pPr algn="ctr">
              <a:defRPr sz="1800">
                <a:solidFill>
                  <a:schemeClr val="bg1"/>
                </a:solidFill>
              </a:defRPr>
            </a:lvl1pPr>
            <a:lvl2pPr algn="ctr">
              <a:defRPr sz="1700">
                <a:solidFill>
                  <a:schemeClr val="bg1"/>
                </a:solidFill>
              </a:defRPr>
            </a:lvl2pPr>
            <a:lvl3pPr algn="ctr">
              <a:defRPr sz="1600">
                <a:solidFill>
                  <a:schemeClr val="bg1"/>
                </a:solidFill>
              </a:defRPr>
            </a:lvl3pPr>
          </a:lstStyle>
          <a:p>
            <a:pPr lvl="0"/>
            <a:r>
              <a:rPr lang="en-US"/>
              <a:t>Click to edit Master text style</a:t>
            </a:r>
          </a:p>
        </p:txBody>
      </p:sp>
      <p:sp>
        <p:nvSpPr>
          <p:cNvPr id="9" name="Picture Placeholder 15">
            <a:extLst>
              <a:ext uri="{FF2B5EF4-FFF2-40B4-BE49-F238E27FC236}">
                <a16:creationId xmlns:a16="http://schemas.microsoft.com/office/drawing/2014/main" id="{74A2BC33-F337-7222-5BB8-291F6765B354}"/>
              </a:ext>
            </a:extLst>
          </p:cNvPr>
          <p:cNvSpPr>
            <a:spLocks noGrp="1"/>
          </p:cNvSpPr>
          <p:nvPr>
            <p:ph type="pic" sz="quarter" idx="15"/>
          </p:nvPr>
        </p:nvSpPr>
        <p:spPr>
          <a:xfrm>
            <a:off x="8544272" y="1772816"/>
            <a:ext cx="3600000" cy="3600000"/>
          </a:xfrm>
          <a:custGeom>
            <a:avLst/>
            <a:gdLst>
              <a:gd name="connsiteX0" fmla="*/ 2250000 w 4500000"/>
              <a:gd name="connsiteY0" fmla="*/ 0 h 4500000"/>
              <a:gd name="connsiteX1" fmla="*/ 4500000 w 4500000"/>
              <a:gd name="connsiteY1" fmla="*/ 2250000 h 4500000"/>
              <a:gd name="connsiteX2" fmla="*/ 2250000 w 4500000"/>
              <a:gd name="connsiteY2" fmla="*/ 4500000 h 4500000"/>
              <a:gd name="connsiteX3" fmla="*/ 0 w 4500000"/>
              <a:gd name="connsiteY3" fmla="*/ 2250000 h 4500000"/>
              <a:gd name="connsiteX4" fmla="*/ 2250000 w 4500000"/>
              <a:gd name="connsiteY4" fmla="*/ 0 h 45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000" h="4500000">
                <a:moveTo>
                  <a:pt x="2250000" y="0"/>
                </a:moveTo>
                <a:cubicBezTo>
                  <a:pt x="3492641" y="0"/>
                  <a:pt x="4500000" y="1007359"/>
                  <a:pt x="4500000" y="2250000"/>
                </a:cubicBezTo>
                <a:cubicBezTo>
                  <a:pt x="4500000" y="3492641"/>
                  <a:pt x="3492641" y="4500000"/>
                  <a:pt x="2250000" y="4500000"/>
                </a:cubicBezTo>
                <a:cubicBezTo>
                  <a:pt x="1007359" y="4500000"/>
                  <a:pt x="0" y="3492641"/>
                  <a:pt x="0" y="2250000"/>
                </a:cubicBezTo>
                <a:cubicBezTo>
                  <a:pt x="0" y="1007359"/>
                  <a:pt x="1007359" y="0"/>
                  <a:pt x="2250000" y="0"/>
                </a:cubicBezTo>
                <a:close/>
              </a:path>
            </a:pathLst>
          </a:custGeom>
          <a:blipFill>
            <a:blip r:embed="rId4"/>
            <a:stretch>
              <a:fillRect/>
            </a:stretch>
          </a:blipFill>
          <a:ln w="50800">
            <a:solidFill>
              <a:schemeClr val="bg1"/>
            </a:solidFill>
          </a:ln>
        </p:spPr>
        <p:txBody>
          <a:bodyPr wrap="square">
            <a:noAutofit/>
          </a:bodyPr>
          <a:lstStyle/>
          <a:p>
            <a:endParaRPr lang="en-GB"/>
          </a:p>
        </p:txBody>
      </p:sp>
      <p:sp>
        <p:nvSpPr>
          <p:cNvPr id="12" name="Oval 11">
            <a:extLst>
              <a:ext uri="{FF2B5EF4-FFF2-40B4-BE49-F238E27FC236}">
                <a16:creationId xmlns:a16="http://schemas.microsoft.com/office/drawing/2014/main" id="{2BC3C701-A8DD-0965-C556-B32063D81740}"/>
              </a:ext>
            </a:extLst>
          </p:cNvPr>
          <p:cNvSpPr/>
          <p:nvPr userDrawn="1"/>
        </p:nvSpPr>
        <p:spPr>
          <a:xfrm>
            <a:off x="9603871" y="-4016872"/>
            <a:ext cx="5400000" cy="5400000"/>
          </a:xfrm>
          <a:prstGeom prst="ellipse">
            <a:avLst/>
          </a:prstGeom>
          <a:noFill/>
          <a:ln w="88900">
            <a:solidFill>
              <a:schemeClr val="bg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3">
            <a:extLst>
              <a:ext uri="{FF2B5EF4-FFF2-40B4-BE49-F238E27FC236}">
                <a16:creationId xmlns:a16="http://schemas.microsoft.com/office/drawing/2014/main" id="{1FEE7C88-6519-ADA8-59A9-55EBABC5B6B4}"/>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3" name="Slide Number Placeholder 4">
            <a:extLst>
              <a:ext uri="{FF2B5EF4-FFF2-40B4-BE49-F238E27FC236}">
                <a16:creationId xmlns:a16="http://schemas.microsoft.com/office/drawing/2014/main" id="{7C6CE591-B47E-8399-55AB-0F8DFA139FCD}"/>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4" name="Title Placeholder 1">
            <a:extLst>
              <a:ext uri="{FF2B5EF4-FFF2-40B4-BE49-F238E27FC236}">
                <a16:creationId xmlns:a16="http://schemas.microsoft.com/office/drawing/2014/main" id="{94CBA620-5704-24AB-BEA3-907D3837B436}"/>
              </a:ext>
            </a:extLst>
          </p:cNvPr>
          <p:cNvSpPr>
            <a:spLocks noGrp="1"/>
          </p:cNvSpPr>
          <p:nvPr>
            <p:ph type="title"/>
          </p:nvPr>
        </p:nvSpPr>
        <p:spPr>
          <a:xfrm>
            <a:off x="407368" y="540000"/>
            <a:ext cx="10969883" cy="525747"/>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361744441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our new head/ what we off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55B55E-2BF1-0E8E-7015-6E4069D4F43D}"/>
              </a:ext>
            </a:extLst>
          </p:cNvPr>
          <p:cNvSpPr>
            <a:spLocks noGrp="1" noRot="1" noMove="1" noResize="1" noEditPoints="1" noAdjustHandles="1" noChangeArrowheads="1" noChangeShapeType="1"/>
          </p:cNvSpPr>
          <p:nvPr userDrawn="1"/>
        </p:nvSpPr>
        <p:spPr>
          <a:xfrm>
            <a:off x="0" y="6304234"/>
            <a:ext cx="12191999" cy="57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extLst>
              <a:ext uri="{FF2B5EF4-FFF2-40B4-BE49-F238E27FC236}">
                <a16:creationId xmlns:a16="http://schemas.microsoft.com/office/drawing/2014/main" id="{3C91FD1D-A920-017F-AC26-4E212CD806C8}"/>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08" y="6381328"/>
            <a:ext cx="1224136" cy="391724"/>
          </a:xfrm>
          <a:prstGeom prst="rect">
            <a:avLst/>
          </a:prstGeom>
        </p:spPr>
      </p:pic>
      <p:sp>
        <p:nvSpPr>
          <p:cNvPr id="2" name="Text Placeholder 3">
            <a:extLst>
              <a:ext uri="{FF2B5EF4-FFF2-40B4-BE49-F238E27FC236}">
                <a16:creationId xmlns:a16="http://schemas.microsoft.com/office/drawing/2014/main" id="{B26E0362-BDA5-4447-8C13-C6A96CE6A4E0}"/>
              </a:ext>
            </a:extLst>
          </p:cNvPr>
          <p:cNvSpPr>
            <a:spLocks noGrp="1"/>
          </p:cNvSpPr>
          <p:nvPr>
            <p:ph idx="1"/>
          </p:nvPr>
        </p:nvSpPr>
        <p:spPr>
          <a:xfrm>
            <a:off x="479376" y="1196752"/>
            <a:ext cx="4642724" cy="4845487"/>
          </a:xfrm>
          <a:prstGeom prst="rect">
            <a:avLst/>
          </a:prstGeom>
        </p:spPr>
        <p:txBody>
          <a:bodyPr vert="horz" lIns="91440" tIns="45720" rIns="91440" bIns="45720" rtlCol="0" anchor="ctr">
            <a:noAutofit/>
          </a:bodyPr>
          <a:lstStyle>
            <a:lvl1pPr>
              <a:defRPr sz="1200">
                <a:solidFill>
                  <a:schemeClr val="bg1"/>
                </a:solidFill>
              </a:defRPr>
            </a:lvl1pPr>
            <a:lvl2pPr>
              <a:defRPr sz="1200"/>
            </a:lvl2pPr>
            <a:lvl3pPr>
              <a:defRPr sz="1200"/>
            </a:lvl3pPr>
          </a:lstStyle>
          <a:p>
            <a:pPr lvl="0"/>
            <a:r>
              <a:rPr lang="en-US"/>
              <a:t>Click to edit Master text styles</a:t>
            </a:r>
          </a:p>
        </p:txBody>
      </p:sp>
      <p:sp>
        <p:nvSpPr>
          <p:cNvPr id="12" name="Picture Placeholder 15">
            <a:extLst>
              <a:ext uri="{FF2B5EF4-FFF2-40B4-BE49-F238E27FC236}">
                <a16:creationId xmlns:a16="http://schemas.microsoft.com/office/drawing/2014/main" id="{3E52ECCB-7422-957C-3D16-C9EF84A3BEC0}"/>
              </a:ext>
            </a:extLst>
          </p:cNvPr>
          <p:cNvSpPr>
            <a:spLocks noGrp="1"/>
          </p:cNvSpPr>
          <p:nvPr>
            <p:ph type="pic" sz="quarter" idx="14"/>
          </p:nvPr>
        </p:nvSpPr>
        <p:spPr>
          <a:xfrm>
            <a:off x="5015999" y="116752"/>
            <a:ext cx="2160000" cy="2160000"/>
          </a:xfrm>
          <a:custGeom>
            <a:avLst/>
            <a:gdLst>
              <a:gd name="connsiteX0" fmla="*/ 2250000 w 4500000"/>
              <a:gd name="connsiteY0" fmla="*/ 0 h 4500000"/>
              <a:gd name="connsiteX1" fmla="*/ 4500000 w 4500000"/>
              <a:gd name="connsiteY1" fmla="*/ 2250000 h 4500000"/>
              <a:gd name="connsiteX2" fmla="*/ 2250000 w 4500000"/>
              <a:gd name="connsiteY2" fmla="*/ 4500000 h 4500000"/>
              <a:gd name="connsiteX3" fmla="*/ 0 w 4500000"/>
              <a:gd name="connsiteY3" fmla="*/ 2250000 h 4500000"/>
              <a:gd name="connsiteX4" fmla="*/ 2250000 w 4500000"/>
              <a:gd name="connsiteY4" fmla="*/ 0 h 45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000" h="4500000">
                <a:moveTo>
                  <a:pt x="2250000" y="0"/>
                </a:moveTo>
                <a:cubicBezTo>
                  <a:pt x="3492641" y="0"/>
                  <a:pt x="4500000" y="1007359"/>
                  <a:pt x="4500000" y="2250000"/>
                </a:cubicBezTo>
                <a:cubicBezTo>
                  <a:pt x="4500000" y="3492641"/>
                  <a:pt x="3492641" y="4500000"/>
                  <a:pt x="2250000" y="4500000"/>
                </a:cubicBezTo>
                <a:cubicBezTo>
                  <a:pt x="1007359" y="4500000"/>
                  <a:pt x="0" y="3492641"/>
                  <a:pt x="0" y="2250000"/>
                </a:cubicBezTo>
                <a:cubicBezTo>
                  <a:pt x="0" y="1007359"/>
                  <a:pt x="1007359" y="0"/>
                  <a:pt x="2250000" y="0"/>
                </a:cubicBezTo>
                <a:close/>
              </a:path>
            </a:pathLst>
          </a:custGeom>
          <a:blipFill>
            <a:blip r:embed="rId4"/>
            <a:stretch>
              <a:fillRect/>
            </a:stretch>
          </a:blipFill>
          <a:ln w="50800">
            <a:solidFill>
              <a:schemeClr val="bg1"/>
            </a:solidFill>
          </a:ln>
        </p:spPr>
        <p:txBody>
          <a:bodyPr wrap="square">
            <a:noAutofit/>
          </a:bodyPr>
          <a:lstStyle/>
          <a:p>
            <a:endParaRPr lang="en-GB"/>
          </a:p>
        </p:txBody>
      </p:sp>
      <p:sp>
        <p:nvSpPr>
          <p:cNvPr id="7" name="Oval 6">
            <a:extLst>
              <a:ext uri="{FF2B5EF4-FFF2-40B4-BE49-F238E27FC236}">
                <a16:creationId xmlns:a16="http://schemas.microsoft.com/office/drawing/2014/main" id="{1CA37B12-2A1F-9743-7FC2-E9B2BEC22FB9}"/>
              </a:ext>
            </a:extLst>
          </p:cNvPr>
          <p:cNvSpPr/>
          <p:nvPr userDrawn="1"/>
        </p:nvSpPr>
        <p:spPr>
          <a:xfrm>
            <a:off x="5375999" y="-1683248"/>
            <a:ext cx="3600000" cy="3600000"/>
          </a:xfrm>
          <a:prstGeom prst="ellipse">
            <a:avLst/>
          </a:prstGeom>
          <a:noFill/>
          <a:ln w="88900">
            <a:solidFill>
              <a:schemeClr val="bg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a:extLst>
              <a:ext uri="{FF2B5EF4-FFF2-40B4-BE49-F238E27FC236}">
                <a16:creationId xmlns:a16="http://schemas.microsoft.com/office/drawing/2014/main" id="{8EC55317-9B75-40F9-2A42-98D0F94EED98}"/>
              </a:ext>
            </a:extLst>
          </p:cNvPr>
          <p:cNvSpPr>
            <a:spLocks noGrp="1"/>
          </p:cNvSpPr>
          <p:nvPr>
            <p:ph sz="quarter" idx="15" hasCustomPrompt="1"/>
          </p:nvPr>
        </p:nvSpPr>
        <p:spPr>
          <a:xfrm>
            <a:off x="7069900" y="1196753"/>
            <a:ext cx="4766366" cy="4845486"/>
          </a:xfrm>
          <a:prstGeom prst="rect">
            <a:avLst/>
          </a:prstGeom>
        </p:spPr>
        <p:txBody>
          <a:bodyPr anchor="ctr"/>
          <a:lstStyle>
            <a:lvl1pPr marL="171450" indent="-171450" algn="r">
              <a:buClr>
                <a:schemeClr val="bg1"/>
              </a:buClr>
              <a:buFont typeface="Arial" panose="020B0604020202020204" pitchFamily="34" charset="0"/>
              <a:buChar char="•"/>
              <a:defRPr sz="1200">
                <a:solidFill>
                  <a:schemeClr val="bg1"/>
                </a:solidFill>
              </a:defRPr>
            </a:lvl1pPr>
            <a:lvl2pPr>
              <a:defRPr sz="1200">
                <a:solidFill>
                  <a:schemeClr val="bg1"/>
                </a:solidFill>
              </a:defRPr>
            </a:lvl2pPr>
            <a:lvl3pPr>
              <a:defRPr sz="1200"/>
            </a:lvl3pPr>
          </a:lstStyle>
          <a:p>
            <a:pPr lvl="0"/>
            <a:r>
              <a:rPr lang="en-US"/>
              <a:t>Second level</a:t>
            </a:r>
          </a:p>
        </p:txBody>
      </p:sp>
      <p:sp>
        <p:nvSpPr>
          <p:cNvPr id="9" name="Footer Placeholder 3">
            <a:extLst>
              <a:ext uri="{FF2B5EF4-FFF2-40B4-BE49-F238E27FC236}">
                <a16:creationId xmlns:a16="http://schemas.microsoft.com/office/drawing/2014/main" id="{0EE2071B-0883-2D6C-329E-2520FCEED154}"/>
              </a:ext>
            </a:extLst>
          </p:cNvPr>
          <p:cNvSpPr>
            <a:spLocks noGrp="1"/>
          </p:cNvSpPr>
          <p:nvPr>
            <p:ph type="ftr" sz="quarter" idx="11"/>
          </p:nvPr>
        </p:nvSpPr>
        <p:spPr>
          <a:xfrm>
            <a:off x="1939952" y="6398881"/>
            <a:ext cx="8260504" cy="365125"/>
          </a:xfrm>
          <a:prstGeom prst="rect">
            <a:avLst/>
          </a:prstGeom>
        </p:spPr>
        <p:txBody>
          <a:bodyPr anchor="ctr"/>
          <a:lstStyle>
            <a:lvl1pPr>
              <a:defRPr sz="1200"/>
            </a:lvl1pPr>
          </a:lstStyle>
          <a:p>
            <a:pPr algn="r"/>
            <a:r>
              <a:rPr lang="en-GB"/>
              <a:t>HFL Education Academy Trust - Headteacher Recruitment Pack TEST</a:t>
            </a:r>
          </a:p>
        </p:txBody>
      </p:sp>
      <p:sp>
        <p:nvSpPr>
          <p:cNvPr id="10" name="Slide Number Placeholder 4">
            <a:extLst>
              <a:ext uri="{FF2B5EF4-FFF2-40B4-BE49-F238E27FC236}">
                <a16:creationId xmlns:a16="http://schemas.microsoft.com/office/drawing/2014/main" id="{A192F478-ADAF-C40F-7D1A-95913360297C}"/>
              </a:ext>
            </a:extLst>
          </p:cNvPr>
          <p:cNvSpPr>
            <a:spLocks noGrp="1"/>
          </p:cNvSpPr>
          <p:nvPr>
            <p:ph type="sldNum" sz="quarter" idx="12"/>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
        <p:nvSpPr>
          <p:cNvPr id="14" name="Title 1">
            <a:extLst>
              <a:ext uri="{FF2B5EF4-FFF2-40B4-BE49-F238E27FC236}">
                <a16:creationId xmlns:a16="http://schemas.microsoft.com/office/drawing/2014/main" id="{146DDCAA-4E76-3193-3399-D0A7F86558A3}"/>
              </a:ext>
            </a:extLst>
          </p:cNvPr>
          <p:cNvSpPr txBox="1">
            <a:spLocks/>
          </p:cNvSpPr>
          <p:nvPr userDrawn="1"/>
        </p:nvSpPr>
        <p:spPr>
          <a:xfrm>
            <a:off x="352844" y="489246"/>
            <a:ext cx="4536504" cy="483105"/>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200" b="1" i="0" kern="1200" cap="all" baseline="0">
                <a:solidFill>
                  <a:schemeClr val="tx2"/>
                </a:solidFill>
                <a:latin typeface="Nunito Sans" pitchFamily="2" charset="0"/>
                <a:ea typeface="+mj-ea"/>
                <a:cs typeface="+mj-cs"/>
              </a:defRPr>
            </a:lvl1pPr>
          </a:lstStyle>
          <a:p>
            <a:r>
              <a:rPr lang="en-US">
                <a:solidFill>
                  <a:schemeClr val="bg1"/>
                </a:solidFill>
              </a:rPr>
              <a:t>OUR NEW HEADTEACHER </a:t>
            </a:r>
            <a:endParaRPr lang="en-GB">
              <a:solidFill>
                <a:schemeClr val="bg1"/>
              </a:solidFill>
            </a:endParaRPr>
          </a:p>
        </p:txBody>
      </p:sp>
      <p:sp>
        <p:nvSpPr>
          <p:cNvPr id="15" name="Title 1">
            <a:extLst>
              <a:ext uri="{FF2B5EF4-FFF2-40B4-BE49-F238E27FC236}">
                <a16:creationId xmlns:a16="http://schemas.microsoft.com/office/drawing/2014/main" id="{104EEC2D-13F6-F25F-D8A1-B299121FE38A}"/>
              </a:ext>
            </a:extLst>
          </p:cNvPr>
          <p:cNvSpPr txBox="1">
            <a:spLocks/>
          </p:cNvSpPr>
          <p:nvPr userDrawn="1"/>
        </p:nvSpPr>
        <p:spPr>
          <a:xfrm>
            <a:off x="8802749" y="489245"/>
            <a:ext cx="3033517" cy="483105"/>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200" b="1" i="0" kern="1200" cap="all" baseline="0">
                <a:solidFill>
                  <a:schemeClr val="tx2"/>
                </a:solidFill>
                <a:latin typeface="Nunito Sans" pitchFamily="2" charset="0"/>
                <a:ea typeface="+mj-ea"/>
                <a:cs typeface="+mj-cs"/>
              </a:defRPr>
            </a:lvl1pPr>
          </a:lstStyle>
          <a:p>
            <a:pPr algn="r"/>
            <a:r>
              <a:rPr lang="en-US">
                <a:solidFill>
                  <a:schemeClr val="bg1"/>
                </a:solidFill>
              </a:rPr>
              <a:t>WHAT WE CAN OFFER</a:t>
            </a:r>
            <a:endParaRPr lang="en-GB">
              <a:solidFill>
                <a:schemeClr val="bg1"/>
              </a:solidFill>
            </a:endParaRPr>
          </a:p>
        </p:txBody>
      </p:sp>
    </p:spTree>
    <p:extLst>
      <p:ext uri="{BB962C8B-B14F-4D97-AF65-F5344CB8AC3E}">
        <p14:creationId xmlns:p14="http://schemas.microsoft.com/office/powerpoint/2010/main" val="221011433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0.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2DCAA3A-B2BA-73D2-14BA-33390AA920BD}"/>
              </a:ext>
            </a:extLst>
          </p:cNvPr>
          <p:cNvSpPr>
            <a:spLocks noGrp="1"/>
          </p:cNvSpPr>
          <p:nvPr>
            <p:ph type="body" idx="1"/>
          </p:nvPr>
        </p:nvSpPr>
        <p:spPr>
          <a:xfrm>
            <a:off x="335360" y="1908000"/>
            <a:ext cx="9492640" cy="378000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ts val="200"/>
              </a:spcBef>
              <a:spcAft>
                <a:spcPts val="200"/>
              </a:spcAft>
              <a:buClr>
                <a:schemeClr val="accent1"/>
              </a:buClr>
              <a:buSzPct val="112000"/>
              <a:buFont typeface="Arial" panose="020B0604020202020204" pitchFamily="34" charset="0"/>
              <a:buNone/>
              <a:tabLst/>
              <a:defRPr/>
            </a:pPr>
            <a:r>
              <a:rPr lang="en-US"/>
              <a:t>First to edit Master text styles</a:t>
            </a:r>
          </a:p>
          <a:p>
            <a:pPr lvl="1"/>
            <a:r>
              <a:rPr lang="en-US"/>
              <a:t>Second level</a:t>
            </a:r>
          </a:p>
        </p:txBody>
      </p:sp>
      <p:sp>
        <p:nvSpPr>
          <p:cNvPr id="3" name="Title Placeholder 1">
            <a:extLst>
              <a:ext uri="{FF2B5EF4-FFF2-40B4-BE49-F238E27FC236}">
                <a16:creationId xmlns:a16="http://schemas.microsoft.com/office/drawing/2014/main" id="{BF6BB82A-F065-8449-7CC0-736FB5D69113}"/>
              </a:ext>
            </a:extLst>
          </p:cNvPr>
          <p:cNvSpPr>
            <a:spLocks noGrp="1"/>
          </p:cNvSpPr>
          <p:nvPr>
            <p:ph type="title"/>
          </p:nvPr>
        </p:nvSpPr>
        <p:spPr>
          <a:xfrm>
            <a:off x="335360" y="540000"/>
            <a:ext cx="9492640" cy="1152000"/>
          </a:xfrm>
          <a:prstGeom prst="rect">
            <a:avLst/>
          </a:prstGeom>
        </p:spPr>
        <p:txBody>
          <a:bodyPr vert="horz" lIns="91440" tIns="45720" rIns="91440" bIns="45720" rtlCol="0" anchor="t">
            <a:noAutofit/>
          </a:bodyPr>
          <a:lstStyle/>
          <a:p>
            <a:r>
              <a:rPr lang="en-US"/>
              <a:t>Click to edit Master title style</a:t>
            </a:r>
          </a:p>
        </p:txBody>
      </p:sp>
      <p:sp>
        <p:nvSpPr>
          <p:cNvPr id="7" name="Oval 6">
            <a:extLst>
              <a:ext uri="{FF2B5EF4-FFF2-40B4-BE49-F238E27FC236}">
                <a16:creationId xmlns:a16="http://schemas.microsoft.com/office/drawing/2014/main" id="{61174960-2BB5-F21B-501E-DAF8BBB4142D}"/>
              </a:ext>
            </a:extLst>
          </p:cNvPr>
          <p:cNvSpPr/>
          <p:nvPr userDrawn="1"/>
        </p:nvSpPr>
        <p:spPr>
          <a:xfrm>
            <a:off x="-625118" y="362064"/>
            <a:ext cx="384414" cy="403200"/>
          </a:xfrm>
          <a:prstGeom prst="ellipse">
            <a:avLst/>
          </a:prstGeom>
          <a:solidFill>
            <a:srgbClr val="007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8" name="Oval 7">
            <a:extLst>
              <a:ext uri="{FF2B5EF4-FFF2-40B4-BE49-F238E27FC236}">
                <a16:creationId xmlns:a16="http://schemas.microsoft.com/office/drawing/2014/main" id="{7B9BC723-D0FE-70F5-174E-75AE04BEB898}"/>
              </a:ext>
            </a:extLst>
          </p:cNvPr>
          <p:cNvSpPr/>
          <p:nvPr userDrawn="1"/>
        </p:nvSpPr>
        <p:spPr>
          <a:xfrm>
            <a:off x="-625118" y="912944"/>
            <a:ext cx="384414" cy="403200"/>
          </a:xfrm>
          <a:prstGeom prst="ellipse">
            <a:avLst/>
          </a:prstGeom>
          <a:solidFill>
            <a:srgbClr val="1E1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9" name="Oval 8">
            <a:extLst>
              <a:ext uri="{FF2B5EF4-FFF2-40B4-BE49-F238E27FC236}">
                <a16:creationId xmlns:a16="http://schemas.microsoft.com/office/drawing/2014/main" id="{C6BBDBC3-7D4D-9D18-275E-98F96626BC99}"/>
              </a:ext>
            </a:extLst>
          </p:cNvPr>
          <p:cNvSpPr/>
          <p:nvPr userDrawn="1"/>
        </p:nvSpPr>
        <p:spPr>
          <a:xfrm>
            <a:off x="-625118" y="1463824"/>
            <a:ext cx="384414" cy="403200"/>
          </a:xfrm>
          <a:prstGeom prst="ellipse">
            <a:avLst/>
          </a:prstGeom>
          <a:solidFill>
            <a:srgbClr val="034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0" name="Oval 9">
            <a:extLst>
              <a:ext uri="{FF2B5EF4-FFF2-40B4-BE49-F238E27FC236}">
                <a16:creationId xmlns:a16="http://schemas.microsoft.com/office/drawing/2014/main" id="{3BA0D588-CC06-1780-6293-99934F830C24}"/>
              </a:ext>
            </a:extLst>
          </p:cNvPr>
          <p:cNvSpPr/>
          <p:nvPr userDrawn="1"/>
        </p:nvSpPr>
        <p:spPr>
          <a:xfrm>
            <a:off x="-625118" y="2014704"/>
            <a:ext cx="384414" cy="403200"/>
          </a:xfrm>
          <a:prstGeom prst="ellipse">
            <a:avLst/>
          </a:prstGeom>
          <a:solidFill>
            <a:srgbClr val="2F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3" name="Oval 12">
            <a:extLst>
              <a:ext uri="{FF2B5EF4-FFF2-40B4-BE49-F238E27FC236}">
                <a16:creationId xmlns:a16="http://schemas.microsoft.com/office/drawing/2014/main" id="{CDAB712E-3976-0065-97BE-47FD3DFA3492}"/>
              </a:ext>
            </a:extLst>
          </p:cNvPr>
          <p:cNvSpPr/>
          <p:nvPr userDrawn="1"/>
        </p:nvSpPr>
        <p:spPr>
          <a:xfrm>
            <a:off x="-625118" y="2565584"/>
            <a:ext cx="384414" cy="403200"/>
          </a:xfrm>
          <a:prstGeom prst="ellipse">
            <a:avLst/>
          </a:prstGeom>
          <a:solidFill>
            <a:srgbClr val="A6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4" name="Oval 13">
            <a:extLst>
              <a:ext uri="{FF2B5EF4-FFF2-40B4-BE49-F238E27FC236}">
                <a16:creationId xmlns:a16="http://schemas.microsoft.com/office/drawing/2014/main" id="{C5900B39-7D7A-04FE-6533-C1ECF0D52851}"/>
              </a:ext>
            </a:extLst>
          </p:cNvPr>
          <p:cNvSpPr/>
          <p:nvPr userDrawn="1"/>
        </p:nvSpPr>
        <p:spPr>
          <a:xfrm>
            <a:off x="-625118" y="3116464"/>
            <a:ext cx="384414" cy="403200"/>
          </a:xfrm>
          <a:prstGeom prst="ellipse">
            <a:avLst/>
          </a:prstGeom>
          <a:solidFill>
            <a:srgbClr val="B1B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5" name="Oval 14">
            <a:extLst>
              <a:ext uri="{FF2B5EF4-FFF2-40B4-BE49-F238E27FC236}">
                <a16:creationId xmlns:a16="http://schemas.microsoft.com/office/drawing/2014/main" id="{5194FF5D-B386-A501-1838-A39744F50DEE}"/>
              </a:ext>
            </a:extLst>
          </p:cNvPr>
          <p:cNvSpPr/>
          <p:nvPr userDrawn="1"/>
        </p:nvSpPr>
        <p:spPr>
          <a:xfrm>
            <a:off x="-625118" y="3667344"/>
            <a:ext cx="384414" cy="403200"/>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6" name="Oval 15">
            <a:extLst>
              <a:ext uri="{FF2B5EF4-FFF2-40B4-BE49-F238E27FC236}">
                <a16:creationId xmlns:a16="http://schemas.microsoft.com/office/drawing/2014/main" id="{AFFD3D6F-25D6-1B7D-C656-EA1738D04C74}"/>
              </a:ext>
            </a:extLst>
          </p:cNvPr>
          <p:cNvSpPr/>
          <p:nvPr userDrawn="1"/>
        </p:nvSpPr>
        <p:spPr>
          <a:xfrm>
            <a:off x="-1200586" y="362064"/>
            <a:ext cx="384414" cy="403200"/>
          </a:xfrm>
          <a:prstGeom prst="ellipse">
            <a:avLst/>
          </a:prstGeom>
          <a:solidFill>
            <a:srgbClr val="326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7" name="Oval 16">
            <a:extLst>
              <a:ext uri="{FF2B5EF4-FFF2-40B4-BE49-F238E27FC236}">
                <a16:creationId xmlns:a16="http://schemas.microsoft.com/office/drawing/2014/main" id="{4E041261-3AE0-6E6D-44BB-AE37AAC9100C}"/>
              </a:ext>
            </a:extLst>
          </p:cNvPr>
          <p:cNvSpPr/>
          <p:nvPr userDrawn="1"/>
        </p:nvSpPr>
        <p:spPr>
          <a:xfrm>
            <a:off x="-1200586" y="912944"/>
            <a:ext cx="384414" cy="403200"/>
          </a:xfrm>
          <a:prstGeom prst="ellipse">
            <a:avLst/>
          </a:prstGeom>
          <a:solidFill>
            <a:srgbClr val="849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8" name="Oval 17">
            <a:extLst>
              <a:ext uri="{FF2B5EF4-FFF2-40B4-BE49-F238E27FC236}">
                <a16:creationId xmlns:a16="http://schemas.microsoft.com/office/drawing/2014/main" id="{D644CDF8-AA98-721A-FF5D-8CCCDCA8B192}"/>
              </a:ext>
            </a:extLst>
          </p:cNvPr>
          <p:cNvSpPr/>
          <p:nvPr userDrawn="1"/>
        </p:nvSpPr>
        <p:spPr>
          <a:xfrm>
            <a:off x="-1188343" y="1463824"/>
            <a:ext cx="384414" cy="403200"/>
          </a:xfrm>
          <a:prstGeom prst="ellipse">
            <a:avLst/>
          </a:prstGeom>
          <a:solidFill>
            <a:srgbClr val="FAB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19" name="Oval 18">
            <a:extLst>
              <a:ext uri="{FF2B5EF4-FFF2-40B4-BE49-F238E27FC236}">
                <a16:creationId xmlns:a16="http://schemas.microsoft.com/office/drawing/2014/main" id="{C91C2B46-4FA8-5E3E-05B3-0D887778494D}"/>
              </a:ext>
            </a:extLst>
          </p:cNvPr>
          <p:cNvSpPr/>
          <p:nvPr userDrawn="1"/>
        </p:nvSpPr>
        <p:spPr>
          <a:xfrm>
            <a:off x="-1200586" y="2014704"/>
            <a:ext cx="384414" cy="403200"/>
          </a:xfrm>
          <a:prstGeom prst="ellipse">
            <a:avLst/>
          </a:prstGeom>
          <a:solidFill>
            <a:srgbClr val="E37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20" name="Oval 19">
            <a:extLst>
              <a:ext uri="{FF2B5EF4-FFF2-40B4-BE49-F238E27FC236}">
                <a16:creationId xmlns:a16="http://schemas.microsoft.com/office/drawing/2014/main" id="{EDD4BA48-AA07-FC2F-0AAD-4670E94FDDB9}"/>
              </a:ext>
            </a:extLst>
          </p:cNvPr>
          <p:cNvSpPr/>
          <p:nvPr userDrawn="1"/>
        </p:nvSpPr>
        <p:spPr>
          <a:xfrm>
            <a:off x="-1200586" y="2565584"/>
            <a:ext cx="384414" cy="403200"/>
          </a:xfrm>
          <a:prstGeom prst="ellipse">
            <a:avLst/>
          </a:prstGeom>
          <a:solidFill>
            <a:srgbClr val="E07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21" name="Oval 20">
            <a:extLst>
              <a:ext uri="{FF2B5EF4-FFF2-40B4-BE49-F238E27FC236}">
                <a16:creationId xmlns:a16="http://schemas.microsoft.com/office/drawing/2014/main" id="{9C424554-AEFF-0712-6BA1-1503CF60BA7F}"/>
              </a:ext>
            </a:extLst>
          </p:cNvPr>
          <p:cNvSpPr/>
          <p:nvPr userDrawn="1"/>
        </p:nvSpPr>
        <p:spPr>
          <a:xfrm>
            <a:off x="-1200586" y="3116464"/>
            <a:ext cx="384414" cy="403200"/>
          </a:xfrm>
          <a:prstGeom prst="ellipse">
            <a:avLst/>
          </a:prstGeom>
          <a:solidFill>
            <a:srgbClr val="AD1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22" name="Oval 21">
            <a:extLst>
              <a:ext uri="{FF2B5EF4-FFF2-40B4-BE49-F238E27FC236}">
                <a16:creationId xmlns:a16="http://schemas.microsoft.com/office/drawing/2014/main" id="{A5D6FA62-7DCE-3461-0FA8-469AA0EA1719}"/>
              </a:ext>
            </a:extLst>
          </p:cNvPr>
          <p:cNvSpPr/>
          <p:nvPr userDrawn="1"/>
        </p:nvSpPr>
        <p:spPr>
          <a:xfrm>
            <a:off x="-1200586" y="3667344"/>
            <a:ext cx="384414" cy="403200"/>
          </a:xfrm>
          <a:prstGeom prst="ellipse">
            <a:avLst/>
          </a:prstGeom>
          <a:solidFill>
            <a:srgbClr val="BB6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23" name="Oval 22">
            <a:extLst>
              <a:ext uri="{FF2B5EF4-FFF2-40B4-BE49-F238E27FC236}">
                <a16:creationId xmlns:a16="http://schemas.microsoft.com/office/drawing/2014/main" id="{80DE8AEB-DB37-2A15-517D-9129E70ACD4B}"/>
              </a:ext>
            </a:extLst>
          </p:cNvPr>
          <p:cNvSpPr/>
          <p:nvPr userDrawn="1"/>
        </p:nvSpPr>
        <p:spPr>
          <a:xfrm>
            <a:off x="-1203958" y="4218224"/>
            <a:ext cx="384414" cy="403200"/>
          </a:xfrm>
          <a:prstGeom prst="ellipse">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24" name="Oval 23">
            <a:extLst>
              <a:ext uri="{FF2B5EF4-FFF2-40B4-BE49-F238E27FC236}">
                <a16:creationId xmlns:a16="http://schemas.microsoft.com/office/drawing/2014/main" id="{DA84EC29-2BE4-65BA-0C09-9AC5F41DC69F}"/>
              </a:ext>
            </a:extLst>
          </p:cNvPr>
          <p:cNvSpPr/>
          <p:nvPr userDrawn="1"/>
        </p:nvSpPr>
        <p:spPr>
          <a:xfrm>
            <a:off x="-622600" y="-185916"/>
            <a:ext cx="384414" cy="403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Nunito Sans" pitchFamily="2" charset="0"/>
                <a:ea typeface="Roboto" panose="02000000000000000000" pitchFamily="2" charset="0"/>
                <a:cs typeface="Roboto" panose="02000000000000000000" pitchFamily="2" charset="0"/>
              </a:rPr>
              <a:t>P</a:t>
            </a:r>
          </a:p>
        </p:txBody>
      </p:sp>
      <p:sp>
        <p:nvSpPr>
          <p:cNvPr id="25" name="Oval 24">
            <a:extLst>
              <a:ext uri="{FF2B5EF4-FFF2-40B4-BE49-F238E27FC236}">
                <a16:creationId xmlns:a16="http://schemas.microsoft.com/office/drawing/2014/main" id="{397D6194-911A-887B-9FC9-93E71D4C610B}"/>
              </a:ext>
            </a:extLst>
          </p:cNvPr>
          <p:cNvSpPr/>
          <p:nvPr userDrawn="1"/>
        </p:nvSpPr>
        <p:spPr>
          <a:xfrm>
            <a:off x="-1198068" y="-185916"/>
            <a:ext cx="384414" cy="403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Nunito Sans" pitchFamily="2" charset="0"/>
                <a:ea typeface="Roboto" panose="02000000000000000000" pitchFamily="2" charset="0"/>
                <a:cs typeface="Roboto" panose="02000000000000000000" pitchFamily="2" charset="0"/>
              </a:rPr>
              <a:t>S</a:t>
            </a:r>
          </a:p>
        </p:txBody>
      </p:sp>
      <p:sp>
        <p:nvSpPr>
          <p:cNvPr id="27" name="Footer Placeholder 3">
            <a:extLst>
              <a:ext uri="{FF2B5EF4-FFF2-40B4-BE49-F238E27FC236}">
                <a16:creationId xmlns:a16="http://schemas.microsoft.com/office/drawing/2014/main" id="{ED2C9613-8F06-8912-A24A-43E92A27D051}"/>
              </a:ext>
            </a:extLst>
          </p:cNvPr>
          <p:cNvSpPr>
            <a:spLocks noGrp="1"/>
          </p:cNvSpPr>
          <p:nvPr>
            <p:ph type="ftr" sz="quarter" idx="3"/>
          </p:nvPr>
        </p:nvSpPr>
        <p:spPr>
          <a:xfrm>
            <a:off x="1939952" y="6398881"/>
            <a:ext cx="8260504" cy="365125"/>
          </a:xfrm>
          <a:prstGeom prst="rect">
            <a:avLst/>
          </a:prstGeom>
        </p:spPr>
        <p:txBody>
          <a:bodyPr anchor="ctr"/>
          <a:lstStyle>
            <a:lvl1pPr algn="r">
              <a:defRPr sz="1200"/>
            </a:lvl1pPr>
          </a:lstStyle>
          <a:p>
            <a:r>
              <a:rPr lang="en-GB"/>
              <a:t>HFL Education Academy Trust - Headteacher Recruitment Pack TEST</a:t>
            </a:r>
          </a:p>
        </p:txBody>
      </p:sp>
      <p:sp>
        <p:nvSpPr>
          <p:cNvPr id="28" name="Slide Number Placeholder 4">
            <a:extLst>
              <a:ext uri="{FF2B5EF4-FFF2-40B4-BE49-F238E27FC236}">
                <a16:creationId xmlns:a16="http://schemas.microsoft.com/office/drawing/2014/main" id="{78DFA9EC-94BE-1361-6284-0C41CCD85A99}"/>
              </a:ext>
            </a:extLst>
          </p:cNvPr>
          <p:cNvSpPr>
            <a:spLocks noGrp="1"/>
          </p:cNvSpPr>
          <p:nvPr>
            <p:ph type="sldNum" sz="quarter" idx="4"/>
          </p:nvPr>
        </p:nvSpPr>
        <p:spPr>
          <a:xfrm>
            <a:off x="10252048" y="6398881"/>
            <a:ext cx="596480" cy="365125"/>
          </a:xfrm>
          <a:prstGeom prst="rect">
            <a:avLst/>
          </a:prstGeom>
        </p:spPr>
        <p:txBody>
          <a:bodyPr anchor="ctr"/>
          <a:lstStyle>
            <a:lvl1pPr algn="ctr">
              <a:defRPr sz="1200"/>
            </a:lvl1pPr>
          </a:lstStyle>
          <a:p>
            <a:fld id="{7FB7739C-57B1-446D-9A83-7E7FC533F08F}" type="slidenum">
              <a:rPr lang="en-GB" smtClean="0"/>
              <a:pPr/>
              <a:t>‹#›</a:t>
            </a:fld>
            <a:endParaRPr lang="en-GB"/>
          </a:p>
        </p:txBody>
      </p:sp>
    </p:spTree>
    <p:extLst>
      <p:ext uri="{BB962C8B-B14F-4D97-AF65-F5344CB8AC3E}">
        <p14:creationId xmlns:p14="http://schemas.microsoft.com/office/powerpoint/2010/main" val="1230747752"/>
      </p:ext>
    </p:extLst>
  </p:cSld>
  <p:clrMap bg1="lt1" tx1="dk1" bg2="lt2" tx2="dk2" accent1="accent1" accent2="accent2" accent3="accent3" accent4="accent4" accent5="accent5" accent6="accent6" hlink="hlink" folHlink="folHlink"/>
  <p:sldLayoutIdLst>
    <p:sldLayoutId id="2147483878" r:id="rId1"/>
    <p:sldLayoutId id="2147483883" r:id="rId2"/>
    <p:sldLayoutId id="2147483886" r:id="rId3"/>
    <p:sldLayoutId id="2147483892" r:id="rId4"/>
    <p:sldLayoutId id="2147483913" r:id="rId5"/>
    <p:sldLayoutId id="2147483884" r:id="rId6"/>
    <p:sldLayoutId id="2147483887" r:id="rId7"/>
    <p:sldLayoutId id="2147483907" r:id="rId8"/>
    <p:sldLayoutId id="2147483885" r:id="rId9"/>
    <p:sldLayoutId id="2147483908" r:id="rId10"/>
    <p:sldLayoutId id="2147483909" r:id="rId11"/>
    <p:sldLayoutId id="2147483891" r:id="rId12"/>
    <p:sldLayoutId id="2147483893" r:id="rId13"/>
    <p:sldLayoutId id="2147483894" r:id="rId14"/>
    <p:sldLayoutId id="2147483895" r:id="rId15"/>
    <p:sldLayoutId id="2147483910" r:id="rId16"/>
    <p:sldLayoutId id="2147483911" r:id="rId17"/>
    <p:sldLayoutId id="2147483912" r:id="rId18"/>
    <p:sldLayoutId id="2147483898" r:id="rId19"/>
    <p:sldLayoutId id="2147483903" r:id="rId20"/>
    <p:sldLayoutId id="2147483914" r:id="rId21"/>
    <p:sldLayoutId id="2147483671" r:id="rId22"/>
  </p:sldLayoutIdLst>
  <p:transition spd="med">
    <p:fade/>
  </p:transition>
  <p:hf hdr="0" dt="0"/>
  <p:txStyles>
    <p:titleStyle>
      <a:lvl1pPr algn="l" defTabSz="914400" rtl="0" eaLnBrk="1" latinLnBrk="0" hangingPunct="1">
        <a:lnSpc>
          <a:spcPct val="90000"/>
        </a:lnSpc>
        <a:spcBef>
          <a:spcPct val="0"/>
        </a:spcBef>
        <a:buNone/>
        <a:defRPr sz="3200" b="1" i="0" kern="1200" cap="all" baseline="0">
          <a:solidFill>
            <a:schemeClr val="bg1"/>
          </a:solidFill>
          <a:latin typeface="Nunito Sans" pitchFamily="2" charset="0"/>
          <a:ea typeface="+mj-ea"/>
          <a:cs typeface="+mj-cs"/>
        </a:defRPr>
      </a:lvl1pPr>
    </p:titleStyle>
    <p:bodyStyle>
      <a:lvl1pPr marL="0" indent="0" algn="l" defTabSz="914400" rtl="0" eaLnBrk="1" latinLnBrk="0" hangingPunct="1">
        <a:lnSpc>
          <a:spcPct val="100000"/>
        </a:lnSpc>
        <a:spcBef>
          <a:spcPts val="200"/>
        </a:spcBef>
        <a:spcAft>
          <a:spcPts val="200"/>
        </a:spcAft>
        <a:buSzPct val="112000"/>
        <a:buFont typeface="Arial" panose="020B0604020202020204" pitchFamily="34" charset="0"/>
        <a:buNone/>
        <a:defRPr sz="1200" b="0" i="0" kern="1200">
          <a:solidFill>
            <a:schemeClr val="bg1"/>
          </a:solidFill>
          <a:latin typeface="Nunito Sans" pitchFamily="2" charset="77"/>
          <a:ea typeface="+mn-ea"/>
          <a:cs typeface="+mn-cs"/>
        </a:defRPr>
      </a:lvl1pPr>
      <a:lvl2pPr marL="715963" indent="-354013" algn="l" defTabSz="914400" rtl="0" eaLnBrk="1" latinLnBrk="0" hangingPunct="1">
        <a:lnSpc>
          <a:spcPct val="100000"/>
        </a:lnSpc>
        <a:spcBef>
          <a:spcPts val="200"/>
        </a:spcBef>
        <a:spcAft>
          <a:spcPts val="200"/>
        </a:spcAft>
        <a:buClr>
          <a:schemeClr val="accent1"/>
        </a:buClr>
        <a:buSzPct val="95000"/>
        <a:buFont typeface="Wingdings" panose="05000000000000000000" pitchFamily="2" charset="2"/>
        <a:buChar char="§"/>
        <a:defRPr sz="1200" b="0" i="0" kern="1200">
          <a:solidFill>
            <a:schemeClr val="bg1"/>
          </a:solidFill>
          <a:latin typeface="Nunito Sans" pitchFamily="2" charset="77"/>
          <a:ea typeface="+mn-ea"/>
          <a:cs typeface="+mn-cs"/>
        </a:defRPr>
      </a:lvl2pPr>
      <a:lvl3pPr marL="1077913" indent="-361950" algn="l" defTabSz="914400" rtl="0" eaLnBrk="1" latinLnBrk="0" hangingPunct="1">
        <a:lnSpc>
          <a:spcPct val="100000"/>
        </a:lnSpc>
        <a:spcBef>
          <a:spcPts val="200"/>
        </a:spcBef>
        <a:spcAft>
          <a:spcPts val="200"/>
        </a:spcAft>
        <a:buClr>
          <a:schemeClr val="accent1"/>
        </a:buClr>
        <a:buFont typeface="Nunito Sans" pitchFamily="2" charset="0"/>
        <a:buChar char="‐"/>
        <a:defRPr sz="1800" b="0" i="0" kern="1200">
          <a:solidFill>
            <a:schemeClr val="tx1"/>
          </a:solidFill>
          <a:latin typeface="Nunito Sans" pitchFamily="2" charset="77"/>
          <a:ea typeface="+mn-ea"/>
          <a:cs typeface="+mn-cs"/>
        </a:defRPr>
      </a:lvl3pPr>
      <a:lvl4pPr marL="1600200" indent="-22860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200"/>
        </a:spcBef>
        <a:spcAft>
          <a:spcPts val="200"/>
        </a:spcAft>
        <a:buClr>
          <a:schemeClr val="accent1"/>
        </a:buClr>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30000"/>
            <a:lum/>
          </a:blip>
          <a:srcRect/>
          <a:stretch>
            <a:fillRect l="-20000" r="-2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DA6F5B-2F21-1DBD-0D41-28DA5C2BDCD3}"/>
              </a:ext>
            </a:extLst>
          </p:cNvPr>
          <p:cNvSpPr/>
          <p:nvPr userDrawn="1"/>
        </p:nvSpPr>
        <p:spPr>
          <a:xfrm>
            <a:off x="0" y="6176971"/>
            <a:ext cx="12192000" cy="681037"/>
          </a:xfrm>
          <a:prstGeom prst="rect">
            <a:avLst/>
          </a:prstGeom>
          <a:solidFill>
            <a:srgbClr val="009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91C28D-B532-49C0-A48F-2009AD9D8976}" type="datetime1">
              <a:rPr lang="en-GB" smtClean="0"/>
              <a:t>05/09/2025</a:t>
            </a:fld>
            <a:endParaRPr lang="en-GB"/>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GB"/>
              <a:t>Parkgate JMI Headteacher Recruitment Candidate Pack</a:t>
            </a:r>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bg1"/>
                </a:solidFill>
              </a:defRPr>
            </a:lvl1pPr>
          </a:lstStyle>
          <a:p>
            <a:fld id="{D0ED2C18-F4BD-4F2A-A4C9-0F3213754FEA}" type="slidenum">
              <a:rPr lang="en-GB" smtClean="0"/>
              <a:pPr/>
              <a:t>‹#›</a:t>
            </a:fld>
            <a:endParaRPr lang="en-GB"/>
          </a:p>
        </p:txBody>
      </p:sp>
      <p:pic>
        <p:nvPicPr>
          <p:cNvPr id="8" name="Picture 7">
            <a:extLst>
              <a:ext uri="{FF2B5EF4-FFF2-40B4-BE49-F238E27FC236}">
                <a16:creationId xmlns:a16="http://schemas.microsoft.com/office/drawing/2014/main" id="{79166E0D-3554-EE23-B144-2257B9AFA2B6}"/>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230825" y="6284207"/>
            <a:ext cx="1597978" cy="466549"/>
          </a:xfrm>
          <a:prstGeom prst="rect">
            <a:avLst/>
          </a:prstGeom>
        </p:spPr>
      </p:pic>
    </p:spTree>
    <p:extLst>
      <p:ext uri="{BB962C8B-B14F-4D97-AF65-F5344CB8AC3E}">
        <p14:creationId xmlns:p14="http://schemas.microsoft.com/office/powerpoint/2010/main" val="43323596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v.uk/government/publications/the-7-principles-of-public-life"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14.xml"/><Relationship Id="rId5" Type="http://schemas.openxmlformats.org/officeDocument/2006/relationships/hyperlink" Target="https://www.gov.uk/government/publications/national-standards-of-excellence-for-headteachers/headteachers-standards-2020"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mailto:admin@parkgatejm.herts.sch.uk" TargetMode="External"/><Relationship Id="rId2" Type="http://schemas.openxmlformats.org/officeDocument/2006/relationships/hyperlink" Target="mailto:CoG@parkgatejm.herts.sch.uk" TargetMode="External"/><Relationship Id="rId1" Type="http://schemas.openxmlformats.org/officeDocument/2006/relationships/slideLayout" Target="../slideLayouts/slideLayout19.xml"/><Relationship Id="rId6" Type="http://schemas.openxmlformats.org/officeDocument/2006/relationships/image" Target="../media/image29.jpeg"/><Relationship Id="rId5" Type="http://schemas.openxmlformats.org/officeDocument/2006/relationships/image" Target="../media/image14.png"/><Relationship Id="rId4" Type="http://schemas.openxmlformats.org/officeDocument/2006/relationships/hyperlink" Target="http://www.parkgatejm.herts.sch.u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8.svg"/><Relationship Id="rId1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diagramData" Target="../diagrams/data1.xml"/><Relationship Id="rId16" Type="http://schemas.openxmlformats.org/officeDocument/2006/relationships/image" Target="../media/image21.png"/><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20.sv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510FC0-20CA-48BB-35A5-8EAED83F4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818" y="0"/>
            <a:ext cx="1746182" cy="1738173"/>
          </a:xfrm>
          <a:prstGeom prst="rect">
            <a:avLst/>
          </a:prstGeom>
        </p:spPr>
      </p:pic>
      <p:sp>
        <p:nvSpPr>
          <p:cNvPr id="4" name="Rectangle: Rounded Corners 3">
            <a:extLst>
              <a:ext uri="{FF2B5EF4-FFF2-40B4-BE49-F238E27FC236}">
                <a16:creationId xmlns:a16="http://schemas.microsoft.com/office/drawing/2014/main" id="{28F0ABF7-69C9-108F-0282-7A5821BB03FA}"/>
              </a:ext>
            </a:extLst>
          </p:cNvPr>
          <p:cNvSpPr/>
          <p:nvPr/>
        </p:nvSpPr>
        <p:spPr>
          <a:xfrm>
            <a:off x="2810532" y="1763969"/>
            <a:ext cx="6822822" cy="1859526"/>
          </a:xfrm>
          <a:prstGeom prst="roundRect">
            <a:avLst/>
          </a:prstGeom>
          <a:solidFill>
            <a:srgbClr val="007FAA">
              <a:alpha val="90000"/>
            </a:srgbClr>
          </a:solidFill>
          <a:ln w="19050" cap="flat" cmpd="sng" algn="ctr">
            <a:solidFill>
              <a:srgbClr val="00B0F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4900" b="1" i="0" u="none" strike="noStrike" kern="1200" cap="none" spc="0" normalizeH="0" baseline="0" noProof="0">
                <a:ln>
                  <a:noFill/>
                </a:ln>
                <a:solidFill>
                  <a:prstClr val="white"/>
                </a:solidFill>
                <a:effectLst/>
                <a:uLnTx/>
                <a:uFillTx/>
                <a:latin typeface="Aptos Display" panose="02110004020202020204"/>
                <a:ea typeface="+mj-ea"/>
                <a:cs typeface="+mj-cs"/>
              </a:rPr>
              <a:t>Parkgate Junior School</a:t>
            </a:r>
            <a:br>
              <a:rPr kumimoji="0" lang="en-GB" sz="4000" b="0" i="0" u="none" strike="noStrike" kern="1200" cap="none" spc="0" normalizeH="0" baseline="0" noProof="0">
                <a:ln>
                  <a:noFill/>
                </a:ln>
                <a:solidFill>
                  <a:prstClr val="white"/>
                </a:solidFill>
                <a:effectLst/>
                <a:uLnTx/>
                <a:uFillTx/>
                <a:latin typeface="Aptos Display" panose="02110004020202020204"/>
                <a:ea typeface="+mj-ea"/>
                <a:cs typeface="+mj-cs"/>
              </a:rPr>
            </a:br>
            <a:r>
              <a:rPr kumimoji="0" lang="en-GB" sz="4000" b="0" i="0" u="none" strike="noStrike" kern="1200" cap="none" spc="0" normalizeH="0" baseline="0" noProof="0">
                <a:ln>
                  <a:noFill/>
                </a:ln>
                <a:solidFill>
                  <a:prstClr val="white"/>
                </a:solidFill>
                <a:effectLst/>
                <a:uLnTx/>
                <a:uFillTx/>
                <a:latin typeface="Aptos Display" panose="02110004020202020204"/>
                <a:ea typeface="+mj-ea"/>
                <a:cs typeface="+mj-cs"/>
              </a:rPr>
              <a:t> </a:t>
            </a:r>
            <a:r>
              <a:rPr kumimoji="0" lang="en-GB" sz="3600" i="0" u="none" strike="noStrike" kern="1200" cap="none" spc="0" normalizeH="0" baseline="0" noProof="0">
                <a:ln>
                  <a:noFill/>
                </a:ln>
                <a:solidFill>
                  <a:prstClr val="white"/>
                </a:solidFill>
                <a:effectLst/>
                <a:uLnTx/>
                <a:uFillTx/>
                <a:latin typeface="Aptos Display" panose="02110004020202020204"/>
                <a:ea typeface="+mj-ea"/>
                <a:cs typeface="+mj-cs"/>
              </a:rPr>
              <a:t>Headteacher Recruitment Pack</a:t>
            </a:r>
            <a:endParaRPr kumimoji="0" lang="en-GB" sz="180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403302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FAA"/>
        </a:solidFill>
        <a:effectLst/>
      </p:bgPr>
    </p:bg>
    <p:spTree>
      <p:nvGrpSpPr>
        <p:cNvPr id="1" name="">
          <a:extLst>
            <a:ext uri="{FF2B5EF4-FFF2-40B4-BE49-F238E27FC236}">
              <a16:creationId xmlns:a16="http://schemas.microsoft.com/office/drawing/2014/main" id="{29ADB07B-8781-D508-A627-DC8D88681961}"/>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C68FC5-EF2E-EC75-3888-8B5304A04D09}"/>
              </a:ext>
            </a:extLst>
          </p:cNvPr>
          <p:cNvSpPr>
            <a:spLocks noGrp="1"/>
          </p:cNvSpPr>
          <p:nvPr>
            <p:ph type="ftr" sz="quarter" idx="11"/>
          </p:nvPr>
        </p:nvSpPr>
        <p:spPr/>
        <p:txBody>
          <a:bodyPr/>
          <a:lstStyle/>
          <a:p>
            <a:r>
              <a:rPr lang="en-GB" sz="1400"/>
              <a:t>Parkgate Junior School </a:t>
            </a:r>
          </a:p>
          <a:p>
            <a:r>
              <a:rPr lang="en-GB" sz="1400"/>
              <a:t>Headteacher Recruitment Candidate Pack</a:t>
            </a:r>
          </a:p>
        </p:txBody>
      </p:sp>
      <p:sp>
        <p:nvSpPr>
          <p:cNvPr id="5" name="Slide Number Placeholder 4">
            <a:extLst>
              <a:ext uri="{FF2B5EF4-FFF2-40B4-BE49-F238E27FC236}">
                <a16:creationId xmlns:a16="http://schemas.microsoft.com/office/drawing/2014/main" id="{D0D90B77-0C77-C95D-8D77-0BB79F03DF62}"/>
              </a:ext>
            </a:extLst>
          </p:cNvPr>
          <p:cNvSpPr>
            <a:spLocks noGrp="1"/>
          </p:cNvSpPr>
          <p:nvPr>
            <p:ph type="sldNum" sz="quarter" idx="12"/>
          </p:nvPr>
        </p:nvSpPr>
        <p:spPr/>
        <p:txBody>
          <a:bodyPr/>
          <a:lstStyle/>
          <a:p>
            <a:fld id="{D0ED2C18-F4BD-4F2A-A4C9-0F3213754FEA}" type="slidenum">
              <a:rPr lang="en-GB" smtClean="0"/>
              <a:t>10</a:t>
            </a:fld>
            <a:endParaRPr lang="en-GB"/>
          </a:p>
        </p:txBody>
      </p:sp>
      <p:sp>
        <p:nvSpPr>
          <p:cNvPr id="9" name="Rectangle: Rounded Corners 8">
            <a:extLst>
              <a:ext uri="{FF2B5EF4-FFF2-40B4-BE49-F238E27FC236}">
                <a16:creationId xmlns:a16="http://schemas.microsoft.com/office/drawing/2014/main" id="{827B3B2B-F050-3A68-D09B-A560F52FC3B9}"/>
              </a:ext>
            </a:extLst>
          </p:cNvPr>
          <p:cNvSpPr/>
          <p:nvPr/>
        </p:nvSpPr>
        <p:spPr>
          <a:xfrm>
            <a:off x="348916" y="2890289"/>
            <a:ext cx="11399523" cy="1523162"/>
          </a:xfrm>
          <a:prstGeom prst="roundRect">
            <a:avLst>
              <a:gd name="adj" fmla="val 3359"/>
            </a:avLst>
          </a:prstGeom>
          <a:noFill/>
          <a:ln w="38100">
            <a:solidFill>
              <a:schemeClr val="bg1">
                <a:alpha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a:p>
        </p:txBody>
      </p:sp>
      <p:sp>
        <p:nvSpPr>
          <p:cNvPr id="14" name="Rectangle: Rounded Corners 13">
            <a:extLst>
              <a:ext uri="{FF2B5EF4-FFF2-40B4-BE49-F238E27FC236}">
                <a16:creationId xmlns:a16="http://schemas.microsoft.com/office/drawing/2014/main" id="{DA8576B5-95E1-8523-267A-B00DB893144E}"/>
              </a:ext>
            </a:extLst>
          </p:cNvPr>
          <p:cNvSpPr/>
          <p:nvPr/>
        </p:nvSpPr>
        <p:spPr>
          <a:xfrm>
            <a:off x="443559" y="2967898"/>
            <a:ext cx="4047510" cy="313693"/>
          </a:xfrm>
          <a:prstGeom prst="roundRect">
            <a:avLst>
              <a:gd name="adj" fmla="val 34031"/>
            </a:avLst>
          </a:prstGeom>
          <a:solidFill>
            <a:srgbClr val="DAF5F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GB" sz="1200" b="1">
                <a:solidFill>
                  <a:schemeClr val="bg1"/>
                </a:solidFill>
                <a:latin typeface="Nunito Sans" pitchFamily="2" charset="0"/>
                <a:ea typeface="Nunito Sans" pitchFamily="2" charset="0"/>
                <a:cs typeface="Nunito Sans" pitchFamily="2" charset="0"/>
              </a:rPr>
              <a:t>Working in partnership/Governance &amp; accountability</a:t>
            </a:r>
          </a:p>
        </p:txBody>
      </p:sp>
      <p:sp>
        <p:nvSpPr>
          <p:cNvPr id="16" name="TextBox 15">
            <a:extLst>
              <a:ext uri="{FF2B5EF4-FFF2-40B4-BE49-F238E27FC236}">
                <a16:creationId xmlns:a16="http://schemas.microsoft.com/office/drawing/2014/main" id="{96A8CA3C-A97A-F981-24B6-AA42A9855C81}"/>
              </a:ext>
            </a:extLst>
          </p:cNvPr>
          <p:cNvSpPr txBox="1"/>
          <p:nvPr/>
        </p:nvSpPr>
        <p:spPr>
          <a:xfrm>
            <a:off x="443559" y="3304215"/>
            <a:ext cx="11399521" cy="1036181"/>
          </a:xfrm>
          <a:prstGeom prst="rect">
            <a:avLst/>
          </a:prstGeom>
          <a:noFill/>
        </p:spPr>
        <p:txBody>
          <a:bodyPr wrap="square">
            <a:spAutoFit/>
          </a:bodyPr>
          <a:lstStyle/>
          <a:p>
            <a:pPr marL="285750" lvl="0" indent="-285750">
              <a:spcBef>
                <a:spcPts val="400"/>
              </a:spcBef>
              <a:spcAft>
                <a:spcPts val="400"/>
              </a:spcAft>
              <a:buFont typeface="Wingdings" panose="05000000000000000000" pitchFamily="2" charset="2"/>
              <a:buChar char="§"/>
            </a:pPr>
            <a:r>
              <a:rPr lang="en-GB" sz="1200" dirty="0">
                <a:solidFill>
                  <a:schemeClr val="bg1"/>
                </a:solidFill>
                <a:latin typeface="Nunito Sans" pitchFamily="2" charset="0"/>
              </a:rPr>
              <a:t>Experience of working with stakeholders including governors, school improvement partners, other schools and organisations to improve outcomes for pupils (E)</a:t>
            </a:r>
          </a:p>
          <a:p>
            <a:pPr marL="285750" lvl="0" indent="-285750">
              <a:spcBef>
                <a:spcPts val="400"/>
              </a:spcBef>
              <a:spcAft>
                <a:spcPts val="400"/>
              </a:spcAft>
              <a:buFont typeface="Wingdings" panose="05000000000000000000" pitchFamily="2" charset="2"/>
              <a:buChar char="§"/>
            </a:pPr>
            <a:r>
              <a:rPr lang="en-GB" sz="1200" dirty="0">
                <a:solidFill>
                  <a:schemeClr val="bg1"/>
                </a:solidFill>
                <a:latin typeface="Nunito Sans" pitchFamily="2" charset="0"/>
              </a:rPr>
              <a:t>Experience of managing school finances effectively, understanding their contribution to school development and pupil outcomes (D)</a:t>
            </a:r>
          </a:p>
          <a:p>
            <a:pPr marL="285750" lvl="0" indent="-285750">
              <a:spcBef>
                <a:spcPts val="400"/>
              </a:spcBef>
              <a:spcAft>
                <a:spcPts val="400"/>
              </a:spcAft>
              <a:buFont typeface="Wingdings" panose="05000000000000000000" pitchFamily="2" charset="2"/>
              <a:buChar char="§"/>
            </a:pPr>
            <a:r>
              <a:rPr lang="en-GB" sz="1200" dirty="0">
                <a:solidFill>
                  <a:schemeClr val="bg1"/>
                </a:solidFill>
                <a:latin typeface="Nunito Sans" pitchFamily="2" charset="0"/>
              </a:rPr>
              <a:t>Demonstrates integrity, openness, and courage in communication with governors and stakeholders, fostering trust through honest and transparent dialogue - even when delivering difficult messages (E)</a:t>
            </a:r>
          </a:p>
        </p:txBody>
      </p:sp>
      <p:sp>
        <p:nvSpPr>
          <p:cNvPr id="18" name="TextBox 17">
            <a:extLst>
              <a:ext uri="{FF2B5EF4-FFF2-40B4-BE49-F238E27FC236}">
                <a16:creationId xmlns:a16="http://schemas.microsoft.com/office/drawing/2014/main" id="{A8EC1FFE-1E78-55C1-A86C-326BC47CE8FA}"/>
              </a:ext>
            </a:extLst>
          </p:cNvPr>
          <p:cNvSpPr txBox="1"/>
          <p:nvPr/>
        </p:nvSpPr>
        <p:spPr>
          <a:xfrm>
            <a:off x="161064" y="11362"/>
            <a:ext cx="5168926" cy="707886"/>
          </a:xfrm>
          <a:prstGeom prst="rect">
            <a:avLst/>
          </a:prstGeom>
          <a:noFill/>
        </p:spPr>
        <p:txBody>
          <a:bodyPr wrap="square">
            <a:spAutoFit/>
          </a:bodyPr>
          <a:lstStyle/>
          <a:p>
            <a:r>
              <a:rPr lang="en-GB" sz="4000" b="1">
                <a:solidFill>
                  <a:schemeClr val="bg1"/>
                </a:solidFill>
                <a:latin typeface="Aptos Display" panose="02110004020202020204"/>
                <a:ea typeface="+mj-ea"/>
                <a:cs typeface="+mj-cs"/>
              </a:rPr>
              <a:t>Person Specification</a:t>
            </a:r>
            <a:endParaRPr lang="en-GB">
              <a:solidFill>
                <a:schemeClr val="bg1"/>
              </a:solidFill>
            </a:endParaRPr>
          </a:p>
        </p:txBody>
      </p:sp>
      <p:sp>
        <p:nvSpPr>
          <p:cNvPr id="2" name="Rectangle: Rounded Corners 1">
            <a:extLst>
              <a:ext uri="{FF2B5EF4-FFF2-40B4-BE49-F238E27FC236}">
                <a16:creationId xmlns:a16="http://schemas.microsoft.com/office/drawing/2014/main" id="{1F1F1FA2-A40E-C80C-F1B7-E836D7C4E96D}"/>
              </a:ext>
            </a:extLst>
          </p:cNvPr>
          <p:cNvSpPr/>
          <p:nvPr/>
        </p:nvSpPr>
        <p:spPr>
          <a:xfrm>
            <a:off x="348917" y="4527859"/>
            <a:ext cx="11399522" cy="1557346"/>
          </a:xfrm>
          <a:prstGeom prst="roundRect">
            <a:avLst>
              <a:gd name="adj" fmla="val 3359"/>
            </a:avLst>
          </a:prstGeom>
          <a:noFill/>
          <a:ln w="38100">
            <a:solidFill>
              <a:schemeClr val="bg1">
                <a:alpha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a:p>
        </p:txBody>
      </p:sp>
      <p:sp>
        <p:nvSpPr>
          <p:cNvPr id="3" name="Rectangle: Rounded Corners 2">
            <a:extLst>
              <a:ext uri="{FF2B5EF4-FFF2-40B4-BE49-F238E27FC236}">
                <a16:creationId xmlns:a16="http://schemas.microsoft.com/office/drawing/2014/main" id="{243D1F27-6B47-583A-9B01-A1D6B16EC476}"/>
              </a:ext>
            </a:extLst>
          </p:cNvPr>
          <p:cNvSpPr/>
          <p:nvPr/>
        </p:nvSpPr>
        <p:spPr>
          <a:xfrm>
            <a:off x="443558" y="4610078"/>
            <a:ext cx="4047510" cy="285290"/>
          </a:xfrm>
          <a:prstGeom prst="roundRect">
            <a:avLst>
              <a:gd name="adj" fmla="val 34031"/>
            </a:avLst>
          </a:prstGeom>
          <a:solidFill>
            <a:srgbClr val="DAF5F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en-GB" sz="1200" b="1">
                <a:solidFill>
                  <a:schemeClr val="bg1"/>
                </a:solidFill>
                <a:latin typeface="Nunito Sans" pitchFamily="2" charset="0"/>
              </a:rPr>
              <a:t>Personal Qualities/ Ethics and professional conduct</a:t>
            </a:r>
            <a:endParaRPr lang="en-GB" sz="1200"/>
          </a:p>
        </p:txBody>
      </p:sp>
      <p:sp>
        <p:nvSpPr>
          <p:cNvPr id="17" name="TextBox 16">
            <a:extLst>
              <a:ext uri="{FF2B5EF4-FFF2-40B4-BE49-F238E27FC236}">
                <a16:creationId xmlns:a16="http://schemas.microsoft.com/office/drawing/2014/main" id="{ADFF3B8F-83D0-AD55-2E86-4280BBDD7822}"/>
              </a:ext>
            </a:extLst>
          </p:cNvPr>
          <p:cNvSpPr txBox="1"/>
          <p:nvPr/>
        </p:nvSpPr>
        <p:spPr>
          <a:xfrm>
            <a:off x="443559" y="4920900"/>
            <a:ext cx="11304879" cy="1138773"/>
          </a:xfrm>
          <a:prstGeom prst="rect">
            <a:avLst/>
          </a:prstGeom>
          <a:noFill/>
        </p:spPr>
        <p:txBody>
          <a:bodyPr wrap="square">
            <a:spAutoFit/>
          </a:bodyPr>
          <a:lstStyle/>
          <a:p>
            <a:pPr marL="285750" lvl="0" indent="-285750" defTabSz="457200">
              <a:spcBef>
                <a:spcPts val="400"/>
              </a:spcBef>
              <a:spcAft>
                <a:spcPts val="400"/>
              </a:spcAft>
              <a:buFont typeface="Wingdings" panose="05000000000000000000" pitchFamily="2" charset="2"/>
              <a:buChar char="§"/>
              <a:defRPr/>
            </a:pPr>
            <a:r>
              <a:rPr lang="en-GB" sz="1200" dirty="0">
                <a:solidFill>
                  <a:prstClr val="white"/>
                </a:solidFill>
                <a:latin typeface="Nunito Sans" pitchFamily="2" charset="0"/>
              </a:rPr>
              <a:t>Visible and approachable, empathetic and enjoys engaging the whole school community (E)</a:t>
            </a:r>
          </a:p>
          <a:p>
            <a:pPr marL="285750" lvl="0" indent="-285750" defTabSz="457200">
              <a:spcBef>
                <a:spcPts val="400"/>
              </a:spcBef>
              <a:spcAft>
                <a:spcPts val="400"/>
              </a:spcAft>
              <a:buFont typeface="Wingdings" panose="05000000000000000000" pitchFamily="2" charset="2"/>
              <a:buChar char="§"/>
              <a:defRPr/>
            </a:pPr>
            <a:r>
              <a:rPr lang="en-GB" sz="1200" dirty="0">
                <a:solidFill>
                  <a:prstClr val="white"/>
                </a:solidFill>
                <a:latin typeface="Nunito Sans" pitchFamily="2" charset="0"/>
              </a:rPr>
              <a:t>Actively promotes an inclusive school culture that celebrates diversity, ensuring that all pupils, staff, and families feel seen, valued, and respected (E)</a:t>
            </a:r>
          </a:p>
          <a:p>
            <a:pPr marL="285750" lvl="0" indent="-285750" defTabSz="457200">
              <a:spcBef>
                <a:spcPts val="400"/>
              </a:spcBef>
              <a:spcAft>
                <a:spcPts val="400"/>
              </a:spcAft>
              <a:buFont typeface="Wingdings" panose="05000000000000000000" pitchFamily="2" charset="2"/>
              <a:buChar char="§"/>
              <a:defRPr/>
            </a:pPr>
            <a:r>
              <a:rPr lang="en-GB" sz="1200" dirty="0">
                <a:solidFill>
                  <a:prstClr val="white"/>
                </a:solidFill>
                <a:latin typeface="Nunito Sans" pitchFamily="2" charset="0"/>
              </a:rPr>
              <a:t>Adaptable </a:t>
            </a:r>
            <a:r>
              <a:rPr lang="en-GB" sz="1200">
                <a:solidFill>
                  <a:prstClr val="white"/>
                </a:solidFill>
                <a:latin typeface="Nunito Sans" pitchFamily="2" charset="0"/>
              </a:rPr>
              <a:t>leadership style, ‘</a:t>
            </a:r>
            <a:r>
              <a:rPr lang="en-GB" sz="1200" dirty="0">
                <a:solidFill>
                  <a:prstClr val="white"/>
                </a:solidFill>
                <a:latin typeface="Nunito Sans" pitchFamily="2" charset="0"/>
              </a:rPr>
              <a:t>hands on’ when required, balanced with knowing when to delegate (E)</a:t>
            </a:r>
          </a:p>
          <a:p>
            <a:pPr marL="285750" lvl="0" indent="-285750" defTabSz="457200">
              <a:spcBef>
                <a:spcPts val="400"/>
              </a:spcBef>
              <a:spcAft>
                <a:spcPts val="400"/>
              </a:spcAft>
              <a:buFont typeface="Wingdings" panose="05000000000000000000" pitchFamily="2" charset="2"/>
              <a:buChar char="§"/>
              <a:defRPr/>
            </a:pPr>
            <a:r>
              <a:rPr lang="en-GB" sz="1200" dirty="0">
                <a:solidFill>
                  <a:prstClr val="white"/>
                </a:solidFill>
                <a:latin typeface="Nunito Sans" pitchFamily="2" charset="0"/>
              </a:rPr>
              <a:t>Demonstrates consistently high standards of principled and professional conduct both within and outside school, </a:t>
            </a:r>
            <a:r>
              <a:rPr lang="en-GB" sz="1200" dirty="0">
                <a:solidFill>
                  <a:prstClr val="white"/>
                </a:solidFill>
                <a:latin typeface="Nunito Sans" pitchFamily="2" charset="0"/>
                <a:hlinkClick r:id="rId2">
                  <a:extLst>
                    <a:ext uri="{A12FA001-AC4F-418D-AE19-62706E023703}">
                      <ahyp:hlinkClr xmlns:ahyp="http://schemas.microsoft.com/office/drawing/2018/hyperlinkcolor" val="tx"/>
                    </a:ext>
                  </a:extLst>
                </a:hlinkClick>
              </a:rPr>
              <a:t>Seven Principles of Public Life </a:t>
            </a:r>
            <a:r>
              <a:rPr lang="en-GB" sz="1200" dirty="0">
                <a:solidFill>
                  <a:prstClr val="white"/>
                </a:solidFill>
                <a:latin typeface="Nunito Sans" pitchFamily="2" charset="0"/>
              </a:rPr>
              <a:t>(E)</a:t>
            </a:r>
          </a:p>
        </p:txBody>
      </p:sp>
      <p:sp>
        <p:nvSpPr>
          <p:cNvPr id="21" name="Rectangle: Rounded Corners 20">
            <a:extLst>
              <a:ext uri="{FF2B5EF4-FFF2-40B4-BE49-F238E27FC236}">
                <a16:creationId xmlns:a16="http://schemas.microsoft.com/office/drawing/2014/main" id="{C53A3D56-A042-80AE-AD0C-C44BD81C6919}"/>
              </a:ext>
            </a:extLst>
          </p:cNvPr>
          <p:cNvSpPr/>
          <p:nvPr/>
        </p:nvSpPr>
        <p:spPr>
          <a:xfrm>
            <a:off x="348916" y="798327"/>
            <a:ext cx="11399524" cy="1977553"/>
          </a:xfrm>
          <a:prstGeom prst="roundRect">
            <a:avLst>
              <a:gd name="adj" fmla="val 3359"/>
            </a:avLst>
          </a:prstGeom>
          <a:noFill/>
          <a:ln w="38100">
            <a:solidFill>
              <a:schemeClr val="bg1">
                <a:alpha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a:p>
        </p:txBody>
      </p:sp>
      <p:sp>
        <p:nvSpPr>
          <p:cNvPr id="22" name="Rectangle: Rounded Corners 21">
            <a:extLst>
              <a:ext uri="{FF2B5EF4-FFF2-40B4-BE49-F238E27FC236}">
                <a16:creationId xmlns:a16="http://schemas.microsoft.com/office/drawing/2014/main" id="{6E18D1E8-F0EB-91CD-7991-3E2EA96C8AF6}"/>
              </a:ext>
            </a:extLst>
          </p:cNvPr>
          <p:cNvSpPr/>
          <p:nvPr/>
        </p:nvSpPr>
        <p:spPr>
          <a:xfrm>
            <a:off x="443559" y="898693"/>
            <a:ext cx="3610232" cy="319063"/>
          </a:xfrm>
          <a:prstGeom prst="roundRect">
            <a:avLst>
              <a:gd name="adj" fmla="val 34031"/>
            </a:avLst>
          </a:prstGeom>
          <a:solidFill>
            <a:srgbClr val="DAF5F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a:solidFill>
                  <a:schemeClr val="bg1"/>
                </a:solidFill>
                <a:latin typeface="Nunito Sans" pitchFamily="2" charset="0"/>
              </a:rPr>
              <a:t>Teaching, learning &amp; curriculum</a:t>
            </a:r>
          </a:p>
        </p:txBody>
      </p:sp>
      <p:sp>
        <p:nvSpPr>
          <p:cNvPr id="11" name="TextBox 10">
            <a:extLst>
              <a:ext uri="{FF2B5EF4-FFF2-40B4-BE49-F238E27FC236}">
                <a16:creationId xmlns:a16="http://schemas.microsoft.com/office/drawing/2014/main" id="{FB2FCEA9-B3F9-F786-EC4F-3AC08762D142}"/>
              </a:ext>
            </a:extLst>
          </p:cNvPr>
          <p:cNvSpPr txBox="1"/>
          <p:nvPr/>
        </p:nvSpPr>
        <p:spPr>
          <a:xfrm>
            <a:off x="443558" y="1349849"/>
            <a:ext cx="11120249" cy="1426031"/>
          </a:xfrm>
          <a:prstGeom prst="rect">
            <a:avLst/>
          </a:prstGeom>
          <a:noFill/>
        </p:spPr>
        <p:txBody>
          <a:bodyPr wrap="square" rtlCol="0">
            <a:spAutoFit/>
          </a:bodyPr>
          <a:lstStyle/>
          <a:p>
            <a:pPr marL="171450" indent="-171450">
              <a:spcBef>
                <a:spcPts val="400"/>
              </a:spcBef>
              <a:spcAft>
                <a:spcPts val="400"/>
              </a:spcAft>
              <a:buFont typeface="Wingdings" panose="05000000000000000000" pitchFamily="2" charset="2"/>
              <a:buChar char="§"/>
            </a:pPr>
            <a:r>
              <a:rPr lang="en-GB" sz="1200" dirty="0">
                <a:solidFill>
                  <a:schemeClr val="bg1"/>
                </a:solidFill>
                <a:latin typeface="Nunito" pitchFamily="2" charset="0"/>
              </a:rPr>
              <a:t>Deep understanding of high-quality teaching and learning across the primary phase </a:t>
            </a:r>
            <a:r>
              <a:rPr lang="en-GB" sz="1200" dirty="0">
                <a:solidFill>
                  <a:schemeClr val="bg1"/>
                </a:solidFill>
                <a:latin typeface="Nunito Sans" pitchFamily="2" charset="0"/>
              </a:rPr>
              <a:t>(E)</a:t>
            </a:r>
            <a:endParaRPr lang="en-GB" sz="1200" dirty="0">
              <a:solidFill>
                <a:schemeClr val="bg1"/>
              </a:solidFill>
              <a:latin typeface="Nunito" pitchFamily="2" charset="0"/>
            </a:endParaRPr>
          </a:p>
          <a:p>
            <a:pPr marL="171450" indent="-171450">
              <a:spcBef>
                <a:spcPts val="400"/>
              </a:spcBef>
              <a:spcAft>
                <a:spcPts val="400"/>
              </a:spcAft>
              <a:buFont typeface="Wingdings" panose="05000000000000000000" pitchFamily="2" charset="2"/>
              <a:buChar char="§"/>
            </a:pPr>
            <a:r>
              <a:rPr lang="en-GB" sz="1200" dirty="0">
                <a:solidFill>
                  <a:schemeClr val="bg1"/>
                </a:solidFill>
                <a:latin typeface="Nunito Sans" pitchFamily="2" charset="0"/>
              </a:rPr>
              <a:t>Absolute commitment to inclusion and to ambitious expectations for all pupils including disadvantaged pupils, those with SEND and higher attainers (E) </a:t>
            </a:r>
          </a:p>
          <a:p>
            <a:pPr marL="171450" indent="-171450">
              <a:spcBef>
                <a:spcPts val="400"/>
              </a:spcBef>
              <a:spcAft>
                <a:spcPts val="400"/>
              </a:spcAft>
              <a:buFont typeface="Wingdings" panose="05000000000000000000" pitchFamily="2" charset="2"/>
              <a:buChar char="§"/>
            </a:pPr>
            <a:r>
              <a:rPr lang="en-GB" sz="1200" dirty="0">
                <a:solidFill>
                  <a:schemeClr val="bg1"/>
                </a:solidFill>
                <a:latin typeface="Nunito Sans" pitchFamily="2" charset="0"/>
              </a:rPr>
              <a:t>Knowledge and experience of working with children with SEND across the primary phase (E)</a:t>
            </a:r>
          </a:p>
          <a:p>
            <a:pPr marL="171450" indent="-171450">
              <a:spcBef>
                <a:spcPts val="400"/>
              </a:spcBef>
              <a:spcAft>
                <a:spcPts val="400"/>
              </a:spcAft>
              <a:buFont typeface="Wingdings" panose="05000000000000000000" pitchFamily="2" charset="2"/>
              <a:buChar char="§"/>
            </a:pPr>
            <a:r>
              <a:rPr lang="en-GB" sz="1200" dirty="0">
                <a:solidFill>
                  <a:schemeClr val="bg1"/>
                </a:solidFill>
                <a:latin typeface="Nunito Sans" pitchFamily="2" charset="0"/>
              </a:rPr>
              <a:t>Able to understand the needs of children with challenging behaviours and develop strategies to successfully manage this (E)</a:t>
            </a:r>
          </a:p>
          <a:p>
            <a:pPr marL="171450" indent="-171450">
              <a:spcBef>
                <a:spcPts val="400"/>
              </a:spcBef>
              <a:spcAft>
                <a:spcPts val="400"/>
              </a:spcAft>
              <a:buFont typeface="Wingdings" panose="05000000000000000000" pitchFamily="2" charset="2"/>
              <a:buChar char="§"/>
            </a:pPr>
            <a:r>
              <a:rPr lang="en-GB" sz="1200" dirty="0">
                <a:solidFill>
                  <a:schemeClr val="bg1"/>
                </a:solidFill>
                <a:latin typeface="Nunito Sans" pitchFamily="2" charset="0"/>
              </a:rPr>
              <a:t>Experience of supporting, guiding and managing staff to deliver effective outcomes (E)</a:t>
            </a:r>
          </a:p>
        </p:txBody>
      </p:sp>
      <p:pic>
        <p:nvPicPr>
          <p:cNvPr id="6" name="Picture 5">
            <a:extLst>
              <a:ext uri="{FF2B5EF4-FFF2-40B4-BE49-F238E27FC236}">
                <a16:creationId xmlns:a16="http://schemas.microsoft.com/office/drawing/2014/main" id="{3C706709-4E71-1205-1E67-FCA00164C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3809" y="6306910"/>
            <a:ext cx="494383" cy="492115"/>
          </a:xfrm>
          <a:prstGeom prst="rect">
            <a:avLst/>
          </a:prstGeom>
        </p:spPr>
      </p:pic>
    </p:spTree>
    <p:extLst>
      <p:ext uri="{BB962C8B-B14F-4D97-AF65-F5344CB8AC3E}">
        <p14:creationId xmlns:p14="http://schemas.microsoft.com/office/powerpoint/2010/main" val="414195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FAA"/>
        </a:solidFill>
        <a:effectLst/>
      </p:bgPr>
    </p:bg>
    <p:spTree>
      <p:nvGrpSpPr>
        <p:cNvPr id="1" name=""/>
        <p:cNvGrpSpPr/>
        <p:nvPr/>
      </p:nvGrpSpPr>
      <p:grpSpPr>
        <a:xfrm>
          <a:off x="0" y="0"/>
          <a:ext cx="0" cy="0"/>
          <a:chOff x="0" y="0"/>
          <a:chExt cx="0" cy="0"/>
        </a:xfrm>
      </p:grpSpPr>
      <p:pic>
        <p:nvPicPr>
          <p:cNvPr id="7" name="Picture Placeholder 6" descr="A group of people sitting around a table with cups&#10;&#10;AI-generated content may be incorrect.">
            <a:extLst>
              <a:ext uri="{FF2B5EF4-FFF2-40B4-BE49-F238E27FC236}">
                <a16:creationId xmlns:a16="http://schemas.microsoft.com/office/drawing/2014/main" id="{0FE90BC1-78E3-1AEF-CF7D-495E09AC22C5}"/>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2500" r="12500"/>
          <a:stretch>
            <a:fillRect/>
          </a:stretch>
        </p:blipFill>
        <p:spPr>
          <a:xfrm rot="10800000">
            <a:off x="8439305" y="318876"/>
            <a:ext cx="3641489" cy="3641489"/>
          </a:xfrm>
          <a:blipFill>
            <a:blip r:embed="rId3"/>
            <a:stretch>
              <a:fillRect/>
            </a:stretch>
          </a:blipFill>
          <a:ln>
            <a:solidFill>
              <a:srgbClr val="89011D"/>
            </a:solidFill>
          </a:ln>
        </p:spPr>
      </p:pic>
      <p:sp>
        <p:nvSpPr>
          <p:cNvPr id="2" name="Footer Placeholder 1">
            <a:extLst>
              <a:ext uri="{FF2B5EF4-FFF2-40B4-BE49-F238E27FC236}">
                <a16:creationId xmlns:a16="http://schemas.microsoft.com/office/drawing/2014/main" id="{ED8293DF-D763-C953-1F43-78904ED05B3B}"/>
              </a:ext>
            </a:extLst>
          </p:cNvPr>
          <p:cNvSpPr>
            <a:spLocks noGrp="1"/>
          </p:cNvSpPr>
          <p:nvPr>
            <p:ph type="ftr" sz="quarter" idx="11"/>
          </p:nvPr>
        </p:nvSpPr>
        <p:spPr>
          <a:xfrm>
            <a:off x="1939952" y="6398881"/>
            <a:ext cx="8260504" cy="365125"/>
          </a:xfrm>
        </p:spPr>
        <p:txBody>
          <a:bodyPr/>
          <a:lstStyle/>
          <a:p>
            <a:pPr lvl="0" algn="ctr" defTabSz="457200">
              <a:defRPr/>
            </a:pPr>
            <a:r>
              <a:rPr lang="en-GB" sz="1400">
                <a:solidFill>
                  <a:srgbClr val="DAF5FE"/>
                </a:solidFill>
                <a:latin typeface="Aptos" panose="02110004020202020204"/>
              </a:rPr>
              <a:t>Parkgate Junior School </a:t>
            </a:r>
          </a:p>
          <a:p>
            <a:pPr lvl="0" algn="ctr" defTabSz="457200">
              <a:defRPr/>
            </a:pPr>
            <a:r>
              <a:rPr lang="en-GB" sz="1400">
                <a:solidFill>
                  <a:srgbClr val="DAF5FE"/>
                </a:solidFill>
                <a:latin typeface="Aptos" panose="02110004020202020204"/>
              </a:rPr>
              <a:t>Headteacher Recruitment Candidate Pack</a:t>
            </a:r>
          </a:p>
        </p:txBody>
      </p:sp>
      <p:sp>
        <p:nvSpPr>
          <p:cNvPr id="3" name="Slide Number Placeholder 2">
            <a:extLst>
              <a:ext uri="{FF2B5EF4-FFF2-40B4-BE49-F238E27FC236}">
                <a16:creationId xmlns:a16="http://schemas.microsoft.com/office/drawing/2014/main" id="{C2EEBF2B-5F77-B49B-1DBE-96A35AE42E35}"/>
              </a:ext>
            </a:extLst>
          </p:cNvPr>
          <p:cNvSpPr>
            <a:spLocks noGrp="1"/>
          </p:cNvSpPr>
          <p:nvPr>
            <p:ph type="sldNum" sz="quarter" idx="12"/>
          </p:nvPr>
        </p:nvSpPr>
        <p:spPr>
          <a:xfrm>
            <a:off x="10252048" y="6398881"/>
            <a:ext cx="596480" cy="365125"/>
          </a:xfrm>
        </p:spPr>
        <p:txBody>
          <a:bodyPr/>
          <a:lstStyle/>
          <a:p>
            <a:fld id="{7FB7739C-57B1-446D-9A83-7E7FC533F08F}" type="slidenum">
              <a:rPr lang="en-GB" smtClean="0">
                <a:solidFill>
                  <a:srgbClr val="DAF5FE"/>
                </a:solidFill>
              </a:rPr>
              <a:pPr/>
              <a:t>11</a:t>
            </a:fld>
            <a:endParaRPr lang="en-GB">
              <a:solidFill>
                <a:srgbClr val="DAF5FE"/>
              </a:solidFill>
            </a:endParaRPr>
          </a:p>
        </p:txBody>
      </p:sp>
      <p:sp>
        <p:nvSpPr>
          <p:cNvPr id="6" name="Text Placeholder 5">
            <a:extLst>
              <a:ext uri="{FF2B5EF4-FFF2-40B4-BE49-F238E27FC236}">
                <a16:creationId xmlns:a16="http://schemas.microsoft.com/office/drawing/2014/main" id="{5D8601EB-E839-3519-C5E2-E198D1C30307}"/>
              </a:ext>
            </a:extLst>
          </p:cNvPr>
          <p:cNvSpPr>
            <a:spLocks noGrp="1"/>
          </p:cNvSpPr>
          <p:nvPr>
            <p:ph type="body" sz="quarter" idx="13"/>
          </p:nvPr>
        </p:nvSpPr>
        <p:spPr>
          <a:xfrm>
            <a:off x="207942" y="792045"/>
            <a:ext cx="8181374" cy="5273909"/>
          </a:xfrm>
        </p:spPr>
        <p:txBody>
          <a:bodyPr/>
          <a:lstStyle/>
          <a:p>
            <a:pPr algn="just">
              <a:spcBef>
                <a:spcPts val="600"/>
              </a:spcBef>
              <a:spcAft>
                <a:spcPts val="600"/>
              </a:spcAft>
            </a:pPr>
            <a:r>
              <a:rPr lang="en-GB" sz="1400"/>
              <a:t>The headteacher provides strategic and operational leadership to ensure the school’s success, continuous improvement, and the delivery of high-quality education for all pupils, in line with statutory requirements.</a:t>
            </a:r>
          </a:p>
          <a:p>
            <a:pPr algn="just">
              <a:lnSpc>
                <a:spcPct val="150000"/>
              </a:lnSpc>
              <a:spcBef>
                <a:spcPts val="600"/>
              </a:spcBef>
              <a:spcAft>
                <a:spcPts val="600"/>
              </a:spcAft>
            </a:pPr>
            <a:r>
              <a:rPr lang="en-GB" sz="1400" b="1"/>
              <a:t>To gain this success, the headteacher must: </a:t>
            </a:r>
          </a:p>
          <a:p>
            <a:pPr marL="171450" indent="-171450" algn="just">
              <a:lnSpc>
                <a:spcPct val="150000"/>
              </a:lnSpc>
              <a:spcBef>
                <a:spcPts val="0"/>
              </a:spcBef>
              <a:spcAft>
                <a:spcPts val="0"/>
              </a:spcAft>
              <a:buFont typeface="Arial" panose="020B0604020202020204" pitchFamily="34" charset="0"/>
              <a:buChar char="•"/>
            </a:pPr>
            <a:r>
              <a:rPr lang="en-GB"/>
              <a:t>Demonstrate consistently high standards of principled and professional conduct both within and outside school. </a:t>
            </a:r>
          </a:p>
          <a:p>
            <a:pPr marL="171450" indent="-171450" algn="just">
              <a:lnSpc>
                <a:spcPct val="150000"/>
              </a:lnSpc>
              <a:spcBef>
                <a:spcPts val="0"/>
              </a:spcBef>
              <a:spcAft>
                <a:spcPts val="0"/>
              </a:spcAft>
              <a:buFont typeface="Arial" panose="020B0604020202020204" pitchFamily="34" charset="0"/>
              <a:buChar char="•"/>
            </a:pPr>
            <a:r>
              <a:rPr lang="en-GB"/>
              <a:t>Uphold fundamental British values, including democracy, the rule of law, individual liberty and mutual respect, and tolerance of those with different faiths and beliefs.</a:t>
            </a:r>
          </a:p>
          <a:p>
            <a:pPr marL="171450" indent="-171450" algn="just">
              <a:lnSpc>
                <a:spcPct val="150000"/>
              </a:lnSpc>
              <a:spcBef>
                <a:spcPts val="0"/>
              </a:spcBef>
              <a:spcAft>
                <a:spcPts val="0"/>
              </a:spcAft>
              <a:buFont typeface="Arial" panose="020B0604020202020204" pitchFamily="34" charset="0"/>
              <a:buChar char="•"/>
            </a:pPr>
            <a:r>
              <a:rPr lang="en-GB"/>
              <a:t>Always serve in the best interests of the school’s pupils.</a:t>
            </a:r>
          </a:p>
          <a:p>
            <a:pPr marL="171450" indent="-171450" algn="just">
              <a:lnSpc>
                <a:spcPct val="150000"/>
              </a:lnSpc>
              <a:spcBef>
                <a:spcPts val="0"/>
              </a:spcBef>
              <a:spcAft>
                <a:spcPts val="0"/>
              </a:spcAft>
              <a:buFont typeface="Arial" panose="020B0604020202020204" pitchFamily="34" charset="0"/>
              <a:buChar char="•"/>
            </a:pPr>
            <a:r>
              <a:rPr lang="en-GB"/>
              <a:t>Establish high quality education by effectively managing teaching and learning to realise the potential of all pupils.</a:t>
            </a:r>
          </a:p>
          <a:p>
            <a:pPr marL="171450" indent="-171450" algn="just">
              <a:lnSpc>
                <a:spcPct val="150000"/>
              </a:lnSpc>
              <a:spcBef>
                <a:spcPts val="0"/>
              </a:spcBef>
              <a:spcAft>
                <a:spcPts val="0"/>
              </a:spcAft>
              <a:buFont typeface="Arial" panose="020B0604020202020204" pitchFamily="34" charset="0"/>
              <a:buChar char="•"/>
            </a:pPr>
            <a:r>
              <a:rPr lang="en-GB"/>
              <a:t>Develop and communicate a compelling vision to lead the school into its next phase of growth and improvement.</a:t>
            </a:r>
          </a:p>
          <a:p>
            <a:pPr marL="171450" indent="-171450" algn="just">
              <a:lnSpc>
                <a:spcPct val="150000"/>
              </a:lnSpc>
              <a:spcBef>
                <a:spcPts val="0"/>
              </a:spcBef>
              <a:spcAft>
                <a:spcPts val="0"/>
              </a:spcAft>
              <a:buFont typeface="Arial" panose="020B0604020202020204" pitchFamily="34" charset="0"/>
              <a:buChar char="•"/>
            </a:pPr>
            <a:r>
              <a:rPr lang="en-GB"/>
              <a:t>Develop a strategy with our community and other schools to provide clear educational pathways for our pupils as they grow older.</a:t>
            </a:r>
          </a:p>
          <a:p>
            <a:pPr marL="171450" indent="-171450" algn="just">
              <a:lnSpc>
                <a:spcPct val="150000"/>
              </a:lnSpc>
              <a:spcBef>
                <a:spcPts val="0"/>
              </a:spcBef>
              <a:spcAft>
                <a:spcPts val="0"/>
              </a:spcAft>
              <a:buFont typeface="Arial" panose="020B0604020202020204" pitchFamily="34" charset="0"/>
              <a:buChar char="•"/>
            </a:pPr>
            <a:r>
              <a:rPr lang="en-GB"/>
              <a:t>Lead the school’s strategic planning to ensure sustainable growth, financial stability, and long-term success.</a:t>
            </a:r>
          </a:p>
          <a:p>
            <a:pPr algn="just">
              <a:spcBef>
                <a:spcPts val="600"/>
              </a:spcBef>
              <a:spcAft>
                <a:spcPts val="600"/>
              </a:spcAft>
            </a:pPr>
            <a:r>
              <a:rPr lang="en-GB"/>
              <a:t>Appointment is subject to the current conditions of employment of headteachers, contained in the School Teachers’ Pay and Conditions document, the School Standards and Framework Act 1998 and all other current education, employment and health and safety legislation.</a:t>
            </a:r>
          </a:p>
        </p:txBody>
      </p:sp>
      <p:sp>
        <p:nvSpPr>
          <p:cNvPr id="11" name="Title 10">
            <a:extLst>
              <a:ext uri="{FF2B5EF4-FFF2-40B4-BE49-F238E27FC236}">
                <a16:creationId xmlns:a16="http://schemas.microsoft.com/office/drawing/2014/main" id="{B4E37CDC-58A1-22AE-C1FA-72FA0A1413D3}"/>
              </a:ext>
            </a:extLst>
          </p:cNvPr>
          <p:cNvSpPr>
            <a:spLocks noGrp="1"/>
          </p:cNvSpPr>
          <p:nvPr>
            <p:ph type="title"/>
          </p:nvPr>
        </p:nvSpPr>
        <p:spPr>
          <a:xfrm>
            <a:off x="173956" y="212215"/>
            <a:ext cx="10969883" cy="525747"/>
          </a:xfrm>
        </p:spPr>
        <p:txBody>
          <a:bodyPr/>
          <a:lstStyle/>
          <a:p>
            <a:r>
              <a:rPr lang="en-GB">
                <a:solidFill>
                  <a:schemeClr val="bg1"/>
                </a:solidFill>
              </a:rPr>
              <a:t>JOB description</a:t>
            </a:r>
            <a:endParaRPr lang="en-GB"/>
          </a:p>
        </p:txBody>
      </p:sp>
      <p:pic>
        <p:nvPicPr>
          <p:cNvPr id="4" name="Picture 3">
            <a:extLst>
              <a:ext uri="{FF2B5EF4-FFF2-40B4-BE49-F238E27FC236}">
                <a16:creationId xmlns:a16="http://schemas.microsoft.com/office/drawing/2014/main" id="{B4C6AA96-0DEE-3CE9-4FB7-71A8D2567A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6411" y="6365885"/>
            <a:ext cx="494383" cy="492115"/>
          </a:xfrm>
          <a:prstGeom prst="rect">
            <a:avLst/>
          </a:prstGeom>
        </p:spPr>
      </p:pic>
      <p:sp>
        <p:nvSpPr>
          <p:cNvPr id="5" name="TextBox 4">
            <a:extLst>
              <a:ext uri="{FF2B5EF4-FFF2-40B4-BE49-F238E27FC236}">
                <a16:creationId xmlns:a16="http://schemas.microsoft.com/office/drawing/2014/main" id="{8FD6DEC0-6EB4-293D-B7D0-8325896F1BA2}"/>
              </a:ext>
            </a:extLst>
          </p:cNvPr>
          <p:cNvSpPr txBox="1"/>
          <p:nvPr/>
        </p:nvSpPr>
        <p:spPr>
          <a:xfrm>
            <a:off x="173956" y="5196334"/>
            <a:ext cx="11840845" cy="1169551"/>
          </a:xfrm>
          <a:prstGeom prst="rect">
            <a:avLst/>
          </a:prstGeom>
          <a:noFill/>
        </p:spPr>
        <p:txBody>
          <a:bodyPr wrap="square" rtlCol="0">
            <a:spAutoFit/>
          </a:bodyPr>
          <a:lstStyle/>
          <a:p>
            <a:pPr marL="0" marR="0" lvl="0" indent="0" algn="l" defTabSz="914400" rtl="0" eaLnBrk="1" fontAlgn="auto" latinLnBrk="0" hangingPunct="1">
              <a:spcBef>
                <a:spcPts val="600"/>
              </a:spcBef>
              <a:spcAft>
                <a:spcPts val="600"/>
              </a:spcAft>
              <a:buClrTx/>
              <a:buSzPct val="112000"/>
              <a:buFont typeface="Arial" panose="020B0604020202020204" pitchFamily="34" charset="0"/>
              <a:buNone/>
              <a:tabLst/>
              <a:defRPr/>
            </a:pPr>
            <a:r>
              <a:rPr kumimoji="0" lang="en-GB" sz="1400" b="1" i="0" u="none" strike="noStrike" kern="1200" cap="none" spc="0" normalizeH="0" baseline="0" noProof="0">
                <a:ln>
                  <a:noFill/>
                </a:ln>
                <a:solidFill>
                  <a:srgbClr val="FFFFFF"/>
                </a:solidFill>
                <a:effectLst/>
                <a:uLnTx/>
                <a:uFillTx/>
                <a:latin typeface="Nunito Sans"/>
                <a:ea typeface="+mn-ea"/>
                <a:cs typeface="+mn-cs"/>
              </a:rPr>
              <a:t>Headteachers’ Standards (2020)</a:t>
            </a:r>
          </a:p>
          <a:p>
            <a:pPr marL="0" marR="0" lvl="0" indent="0" defTabSz="914400" rtl="0" eaLnBrk="1" fontAlgn="auto" latinLnBrk="0" hangingPunct="1">
              <a:spcBef>
                <a:spcPts val="600"/>
              </a:spcBef>
              <a:spcAft>
                <a:spcPts val="600"/>
              </a:spcAft>
              <a:buClrTx/>
              <a:buSzPct val="112000"/>
              <a:buFont typeface="Arial" panose="020B0604020202020204" pitchFamily="34" charset="0"/>
              <a:buNone/>
              <a:tabLst/>
              <a:defRPr/>
            </a:pPr>
            <a:r>
              <a:rPr kumimoji="0" lang="en-GB" sz="1200" b="0" i="0" u="none" strike="noStrike" kern="1200" cap="none" spc="0" normalizeH="0" baseline="0" noProof="0">
                <a:ln>
                  <a:noFill/>
                </a:ln>
                <a:solidFill>
                  <a:srgbClr val="FFFFFF"/>
                </a:solidFill>
                <a:effectLst/>
                <a:uLnTx/>
                <a:uFillTx/>
                <a:latin typeface="Nunito Sans"/>
                <a:ea typeface="+mn-ea"/>
                <a:cs typeface="+mn-cs"/>
              </a:rPr>
              <a:t>These non-statutory standards provide a nationally recognised benchmark for excellent leadership. They are widely used to support recruitment, professional development, and performance management. You can view the standards here – </a:t>
            </a:r>
            <a:r>
              <a:rPr kumimoji="0" lang="en-GB" sz="1200" b="0" i="0" u="none" strike="noStrike" kern="1200" cap="none" spc="0" normalizeH="0" baseline="0" noProof="0">
                <a:ln>
                  <a:noFill/>
                </a:ln>
                <a:solidFill>
                  <a:schemeClr val="bg1"/>
                </a:solidFill>
                <a:effectLst/>
                <a:uLnTx/>
                <a:uFillTx/>
                <a:latin typeface="Nunito Sans"/>
                <a:ea typeface="+mn-ea"/>
                <a:cs typeface="+mn-cs"/>
                <a:hlinkClick r:id="rId5">
                  <a:extLst>
                    <a:ext uri="{A12FA001-AC4F-418D-AE19-62706E023703}">
                      <ahyp:hlinkClr xmlns:ahyp="http://schemas.microsoft.com/office/drawing/2018/hyperlinkcolor" val="tx"/>
                    </a:ext>
                  </a:extLst>
                </a:hlinkClick>
              </a:rPr>
              <a:t>Headteachers’ Standards</a:t>
            </a:r>
            <a:endParaRPr kumimoji="0" lang="en-GB" sz="1200" b="1" i="0" u="none" strike="noStrike" kern="1200" cap="none" spc="0" normalizeH="0" baseline="0" noProof="0">
              <a:ln>
                <a:noFill/>
              </a:ln>
              <a:solidFill>
                <a:schemeClr val="bg1"/>
              </a:solidFill>
              <a:effectLst/>
              <a:uLnTx/>
              <a:uFillTx/>
              <a:latin typeface="Nunito Sans"/>
              <a:ea typeface="+mn-ea"/>
              <a:cs typeface="+mn-cs"/>
            </a:endParaRPr>
          </a:p>
          <a:p>
            <a:pPr marL="0" marR="0" lvl="0" indent="0" algn="just" defTabSz="914400" rtl="0" eaLnBrk="1" fontAlgn="auto" latinLnBrk="0" hangingPunct="1">
              <a:spcBef>
                <a:spcPts val="600"/>
              </a:spcBef>
              <a:spcAft>
                <a:spcPts val="600"/>
              </a:spcAft>
              <a:buClrTx/>
              <a:buSzPct val="112000"/>
              <a:buFont typeface="Arial" panose="020B0604020202020204" pitchFamily="34" charset="0"/>
              <a:buNone/>
              <a:tabLst/>
              <a:defRPr/>
            </a:pPr>
            <a:endParaRPr kumimoji="0" lang="en-GB" sz="1200" b="0" i="0" u="none" strike="noStrike" kern="1200" cap="none" spc="0" normalizeH="0" baseline="0" noProof="0">
              <a:ln>
                <a:noFill/>
              </a:ln>
              <a:solidFill>
                <a:srgbClr val="FFFFFF"/>
              </a:solidFill>
              <a:effectLst/>
              <a:uLnTx/>
              <a:uFillTx/>
              <a:latin typeface="Nunito Sans"/>
              <a:ea typeface="+mn-ea"/>
              <a:cs typeface="+mn-cs"/>
            </a:endParaRPr>
          </a:p>
        </p:txBody>
      </p:sp>
    </p:spTree>
    <p:extLst>
      <p:ext uri="{BB962C8B-B14F-4D97-AF65-F5344CB8AC3E}">
        <p14:creationId xmlns:p14="http://schemas.microsoft.com/office/powerpoint/2010/main" val="338692151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FAA"/>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1EA7BF0-F678-62DC-2411-BE1B8662337E}"/>
              </a:ext>
            </a:extLst>
          </p:cNvPr>
          <p:cNvSpPr>
            <a:spLocks noGrp="1"/>
          </p:cNvSpPr>
          <p:nvPr>
            <p:ph type="body" sz="quarter" idx="18"/>
          </p:nvPr>
        </p:nvSpPr>
        <p:spPr>
          <a:xfrm>
            <a:off x="5137278" y="4314233"/>
            <a:ext cx="6696324" cy="1598554"/>
          </a:xfrm>
        </p:spPr>
        <p:txBody>
          <a:bodyPr/>
          <a:lstStyle/>
          <a:p>
            <a:pPr algn="l"/>
            <a:r>
              <a:rPr lang="en-GB" sz="1300" dirty="0">
                <a:latin typeface="Aptos" panose="020B0004020202020204" pitchFamily="34" charset="0"/>
              </a:rPr>
              <a:t>Parkgate Junior School is committed to safeguarding and promoting the welfare of children and young people and expects all staff and volunteers to share this commitment. Appointment to this post is subject to an enhanced Disclosure and Barring Service check as well as other pre-appointment checks, including an online check, as outlined in Keeping Children Safe in Education (September 2024).</a:t>
            </a:r>
          </a:p>
          <a:p>
            <a:pPr algn="l"/>
            <a:endParaRPr lang="en-GB" sz="1000" dirty="0">
              <a:latin typeface="Aptos" panose="020B0004020202020204" pitchFamily="34" charset="0"/>
            </a:endParaRPr>
          </a:p>
          <a:p>
            <a:pPr lvl="0" algn="l"/>
            <a:r>
              <a:rPr lang="en-GB" sz="1300" dirty="0">
                <a:latin typeface="Aptos" panose="020B0004020202020204" pitchFamily="34" charset="0"/>
              </a:rPr>
              <a:t>To help us continue to meet our aspirations of a fully diverse and inclusive workplace, we welcome applications from all suitably qualified individuals regardless of age, gender, ethnicity or religion.</a:t>
            </a:r>
          </a:p>
          <a:p>
            <a:pPr algn="l"/>
            <a:endParaRPr lang="en-GB" sz="1050" dirty="0">
              <a:latin typeface="+mj-lt"/>
            </a:endParaRPr>
          </a:p>
        </p:txBody>
      </p:sp>
      <p:sp>
        <p:nvSpPr>
          <p:cNvPr id="2" name="Footer Placeholder 1">
            <a:extLst>
              <a:ext uri="{FF2B5EF4-FFF2-40B4-BE49-F238E27FC236}">
                <a16:creationId xmlns:a16="http://schemas.microsoft.com/office/drawing/2014/main" id="{913C4212-0B3F-C01A-8428-1303B30E0A7C}"/>
              </a:ext>
            </a:extLst>
          </p:cNvPr>
          <p:cNvSpPr>
            <a:spLocks noGrp="1"/>
          </p:cNvSpPr>
          <p:nvPr>
            <p:ph type="ftr" sz="quarter" idx="11"/>
          </p:nvPr>
        </p:nvSpPr>
        <p:spPr>
          <a:xfrm>
            <a:off x="1939952" y="6398881"/>
            <a:ext cx="8260504" cy="365125"/>
          </a:xfrm>
        </p:spPr>
        <p:txBody>
          <a:bodyPr/>
          <a:lstStyle/>
          <a:p>
            <a:pPr lvl="0" algn="ctr" defTabSz="457200">
              <a:defRPr/>
            </a:pPr>
            <a:r>
              <a:rPr lang="en-GB" sz="1400">
                <a:solidFill>
                  <a:srgbClr val="DAF5FE"/>
                </a:solidFill>
                <a:latin typeface="Aptos" panose="02110004020202020204"/>
              </a:rPr>
              <a:t>Parkgate Junior School </a:t>
            </a:r>
          </a:p>
          <a:p>
            <a:pPr lvl="0" algn="ctr" defTabSz="457200">
              <a:defRPr/>
            </a:pPr>
            <a:r>
              <a:rPr lang="en-GB" sz="1400">
                <a:solidFill>
                  <a:srgbClr val="DAF5FE"/>
                </a:solidFill>
                <a:latin typeface="Aptos" panose="02110004020202020204"/>
              </a:rPr>
              <a:t>Headteacher Recruitment Candidate Pack</a:t>
            </a:r>
          </a:p>
        </p:txBody>
      </p:sp>
      <p:sp>
        <p:nvSpPr>
          <p:cNvPr id="3" name="Slide Number Placeholder 2">
            <a:extLst>
              <a:ext uri="{FF2B5EF4-FFF2-40B4-BE49-F238E27FC236}">
                <a16:creationId xmlns:a16="http://schemas.microsoft.com/office/drawing/2014/main" id="{57EEB37B-27FE-6AA6-1F04-1237C1AE0296}"/>
              </a:ext>
            </a:extLst>
          </p:cNvPr>
          <p:cNvSpPr>
            <a:spLocks noGrp="1"/>
          </p:cNvSpPr>
          <p:nvPr>
            <p:ph type="sldNum" sz="quarter" idx="12"/>
          </p:nvPr>
        </p:nvSpPr>
        <p:spPr>
          <a:xfrm>
            <a:off x="10252048" y="6398881"/>
            <a:ext cx="596480" cy="365125"/>
          </a:xfrm>
        </p:spPr>
        <p:txBody>
          <a:bodyPr/>
          <a:lstStyle/>
          <a:p>
            <a:fld id="{7FB7739C-57B1-446D-9A83-7E7FC533F08F}" type="slidenum">
              <a:rPr lang="en-GB" smtClean="0">
                <a:solidFill>
                  <a:srgbClr val="DAF5FE"/>
                </a:solidFill>
              </a:rPr>
              <a:pPr/>
              <a:t>12</a:t>
            </a:fld>
            <a:endParaRPr lang="en-GB">
              <a:solidFill>
                <a:srgbClr val="DAF5FE"/>
              </a:solidFill>
            </a:endParaRPr>
          </a:p>
        </p:txBody>
      </p:sp>
      <p:sp>
        <p:nvSpPr>
          <p:cNvPr id="9" name="Title 8">
            <a:extLst>
              <a:ext uri="{FF2B5EF4-FFF2-40B4-BE49-F238E27FC236}">
                <a16:creationId xmlns:a16="http://schemas.microsoft.com/office/drawing/2014/main" id="{7936BF1A-1991-D34B-E85C-446A3AF588D2}"/>
              </a:ext>
            </a:extLst>
          </p:cNvPr>
          <p:cNvSpPr>
            <a:spLocks noGrp="1"/>
          </p:cNvSpPr>
          <p:nvPr>
            <p:ph type="title"/>
          </p:nvPr>
        </p:nvSpPr>
        <p:spPr>
          <a:xfrm>
            <a:off x="-278432" y="189811"/>
            <a:ext cx="11449670" cy="525747"/>
          </a:xfrm>
        </p:spPr>
        <p:txBody>
          <a:bodyPr/>
          <a:lstStyle/>
          <a:p>
            <a:r>
              <a:rPr lang="en-GB" dirty="0"/>
              <a:t>IMPORTANT INFORMATION </a:t>
            </a:r>
          </a:p>
        </p:txBody>
      </p:sp>
      <p:graphicFrame>
        <p:nvGraphicFramePr>
          <p:cNvPr id="8" name="Table 7">
            <a:extLst>
              <a:ext uri="{FF2B5EF4-FFF2-40B4-BE49-F238E27FC236}">
                <a16:creationId xmlns:a16="http://schemas.microsoft.com/office/drawing/2014/main" id="{443A45FD-2477-1185-3048-012C3A1C67DA}"/>
              </a:ext>
            </a:extLst>
          </p:cNvPr>
          <p:cNvGraphicFramePr>
            <a:graphicFrameLocks noGrp="1"/>
          </p:cNvGraphicFramePr>
          <p:nvPr>
            <p:extLst>
              <p:ext uri="{D42A27DB-BD31-4B8C-83A1-F6EECF244321}">
                <p14:modId xmlns:p14="http://schemas.microsoft.com/office/powerpoint/2010/main" val="829730312"/>
              </p:ext>
            </p:extLst>
          </p:nvPr>
        </p:nvGraphicFramePr>
        <p:xfrm>
          <a:off x="5567739" y="715558"/>
          <a:ext cx="6265863" cy="3500801"/>
        </p:xfrm>
        <a:graphic>
          <a:graphicData uri="http://schemas.openxmlformats.org/drawingml/2006/table">
            <a:tbl>
              <a:tblPr firstRow="1" firstCol="1" bandRow="1"/>
              <a:tblGrid>
                <a:gridCol w="1425819">
                  <a:extLst>
                    <a:ext uri="{9D8B030D-6E8A-4147-A177-3AD203B41FA5}">
                      <a16:colId xmlns:a16="http://schemas.microsoft.com/office/drawing/2014/main" val="1070021405"/>
                    </a:ext>
                  </a:extLst>
                </a:gridCol>
                <a:gridCol w="4840044">
                  <a:extLst>
                    <a:ext uri="{9D8B030D-6E8A-4147-A177-3AD203B41FA5}">
                      <a16:colId xmlns:a16="http://schemas.microsoft.com/office/drawing/2014/main" val="4081472383"/>
                    </a:ext>
                  </a:extLst>
                </a:gridCol>
              </a:tblGrid>
              <a:tr h="297336">
                <a:tc>
                  <a:txBody>
                    <a:bodyPr/>
                    <a:lstStyle/>
                    <a:p>
                      <a:pPr>
                        <a:spcBef>
                          <a:spcPts val="600"/>
                        </a:spcBef>
                        <a:spcAft>
                          <a:spcPts val="600"/>
                        </a:spcAft>
                      </a:pPr>
                      <a:r>
                        <a:rPr lang="en-GB" sz="14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Pay range:</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600"/>
                        </a:spcAft>
                      </a:pPr>
                      <a:r>
                        <a:rPr lang="en-GB" sz="14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L10 – L18 Fringe, £63,576 - £77,051 </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5629583"/>
                  </a:ext>
                </a:extLst>
              </a:tr>
              <a:tr h="297336">
                <a:tc>
                  <a:txBody>
                    <a:bodyPr/>
                    <a:lstStyle/>
                    <a:p>
                      <a:pPr>
                        <a:spcBef>
                          <a:spcPts val="600"/>
                        </a:spcBef>
                        <a:spcAft>
                          <a:spcPts val="600"/>
                        </a:spcAft>
                      </a:pPr>
                      <a:r>
                        <a:rPr lang="en-GB" sz="140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Start date:</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600"/>
                        </a:spcAft>
                      </a:pPr>
                      <a:r>
                        <a:rPr lang="en-GB" sz="14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January 2026</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373221"/>
                  </a:ext>
                </a:extLst>
              </a:tr>
              <a:tr h="297336">
                <a:tc>
                  <a:txBody>
                    <a:bodyPr/>
                    <a:lstStyle/>
                    <a:p>
                      <a:pPr>
                        <a:spcBef>
                          <a:spcPts val="600"/>
                        </a:spcBef>
                        <a:spcAft>
                          <a:spcPts val="600"/>
                        </a:spcAft>
                      </a:pPr>
                      <a:r>
                        <a:rPr lang="en-GB" sz="140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Closing date:</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600"/>
                        </a:spcAft>
                      </a:pPr>
                      <a:r>
                        <a:rPr lang="en-GB" sz="14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Thursday 9</a:t>
                      </a:r>
                      <a:r>
                        <a:rPr lang="en-GB" sz="1400" baseline="300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th</a:t>
                      </a:r>
                      <a:r>
                        <a:rPr lang="en-GB" sz="14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 October 2025 at 9AM</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6454099"/>
                  </a:ext>
                </a:extLst>
              </a:tr>
              <a:tr h="297336">
                <a:tc>
                  <a:txBody>
                    <a:bodyPr/>
                    <a:lstStyle/>
                    <a:p>
                      <a:pPr>
                        <a:spcBef>
                          <a:spcPts val="600"/>
                        </a:spcBef>
                        <a:spcAft>
                          <a:spcPts val="600"/>
                        </a:spcAft>
                      </a:pPr>
                      <a:r>
                        <a:rPr lang="en-GB" sz="140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Shortlisting date:</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600"/>
                        </a:spcAft>
                      </a:pPr>
                      <a:r>
                        <a:rPr lang="en-GB" sz="14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Thursday 16</a:t>
                      </a:r>
                      <a:r>
                        <a:rPr lang="en-GB" sz="1400" baseline="300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th</a:t>
                      </a:r>
                      <a:r>
                        <a:rPr lang="en-GB" sz="14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 October 2025</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519721"/>
                  </a:ext>
                </a:extLst>
              </a:tr>
              <a:tr h="297336">
                <a:tc>
                  <a:txBody>
                    <a:bodyPr/>
                    <a:lstStyle/>
                    <a:p>
                      <a:pPr>
                        <a:spcBef>
                          <a:spcPts val="600"/>
                        </a:spcBef>
                        <a:spcAft>
                          <a:spcPts val="600"/>
                        </a:spcAft>
                      </a:pPr>
                      <a:r>
                        <a:rPr lang="en-GB" sz="140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Interview date:</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600"/>
                        </a:spcAft>
                      </a:pPr>
                      <a:r>
                        <a:rPr lang="en-GB" sz="140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Thursday 23</a:t>
                      </a:r>
                      <a:r>
                        <a:rPr lang="en-GB" sz="1400" baseline="3000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rd</a:t>
                      </a:r>
                      <a:r>
                        <a:rPr lang="en-GB" sz="140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 October 2025</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5611958"/>
                  </a:ext>
                </a:extLst>
              </a:tr>
              <a:tr h="576050">
                <a:tc>
                  <a:txBody>
                    <a:bodyPr/>
                    <a:lstStyle/>
                    <a:p>
                      <a:pPr>
                        <a:spcBef>
                          <a:spcPts val="600"/>
                        </a:spcBef>
                        <a:spcAft>
                          <a:spcPts val="600"/>
                        </a:spcAft>
                      </a:pPr>
                      <a:r>
                        <a:rPr lang="en-GB" sz="140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Visits to the school:</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0"/>
                        </a:spcAft>
                      </a:pPr>
                      <a:r>
                        <a:rPr lang="en-GB" sz="1400" u="none"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To discuss the role further, please contact our Chair of Governors, Dipesh Patel, at </a:t>
                      </a:r>
                      <a:r>
                        <a:rPr lang="en-GB" sz="1400" u="none"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CoG@parkgatejm.herts.sch.uk</a:t>
                      </a:r>
                      <a:endParaRPr lang="en-GB" sz="1400" u="none"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GB" sz="1400" u="none"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to arrange a conversation. </a:t>
                      </a:r>
                    </a:p>
                    <a:p>
                      <a:pPr>
                        <a:spcBef>
                          <a:spcPts val="0"/>
                        </a:spcBef>
                        <a:spcAft>
                          <a:spcPts val="0"/>
                        </a:spcAft>
                      </a:pPr>
                      <a:r>
                        <a:rPr lang="en-GB" sz="1400" u="none"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To schedule a visit, please contact the school office at 01923 243905 or email </a:t>
                      </a:r>
                      <a:r>
                        <a:rPr lang="en-GB" sz="1400" u="none"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admin@parkgatejm.herts.sch.uk</a:t>
                      </a:r>
                      <a:endParaRPr lang="en-GB" sz="1400" u="none"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8340956"/>
                  </a:ext>
                </a:extLst>
              </a:tr>
              <a:tr h="337400">
                <a:tc>
                  <a:txBody>
                    <a:bodyPr/>
                    <a:lstStyle/>
                    <a:p>
                      <a:pPr>
                        <a:spcBef>
                          <a:spcPts val="600"/>
                        </a:spcBef>
                        <a:spcAft>
                          <a:spcPts val="600"/>
                        </a:spcAft>
                      </a:pPr>
                      <a:r>
                        <a:rPr lang="en-GB" sz="140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School website:</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600"/>
                        </a:spcAft>
                      </a:pPr>
                      <a:r>
                        <a:rPr lang="en-GB" sz="1400" u="none">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www.parkgatejm.herts.sch.uk</a:t>
                      </a:r>
                      <a:endParaRPr lang="en-GB" sz="1400" u="none">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392636"/>
                  </a:ext>
                </a:extLst>
              </a:tr>
              <a:tr h="480537">
                <a:tc>
                  <a:txBody>
                    <a:bodyPr/>
                    <a:lstStyle/>
                    <a:p>
                      <a:pPr>
                        <a:spcBef>
                          <a:spcPts val="600"/>
                        </a:spcBef>
                        <a:spcAft>
                          <a:spcPts val="600"/>
                        </a:spcAft>
                      </a:pPr>
                      <a:r>
                        <a:rPr lang="en-GB" sz="140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School address:</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400" dirty="0">
                          <a:solidFill>
                            <a:schemeClr val="bg1"/>
                          </a:solidFill>
                          <a:latin typeface="Aptos" panose="020B0004020202020204" pitchFamily="34" charset="0"/>
                        </a:rPr>
                        <a:t>Southwold Road, Watford, WD24 7DN </a:t>
                      </a:r>
                    </a:p>
                    <a:p>
                      <a:pPr algn="l">
                        <a:spcBef>
                          <a:spcPts val="0"/>
                        </a:spcBef>
                        <a:spcAft>
                          <a:spcPts val="0"/>
                        </a:spcAft>
                      </a:pPr>
                      <a:endParaRPr lang="en-GB" sz="1400" u="none" dirty="0">
                        <a:solidFill>
                          <a:schemeClr val="bg1"/>
                        </a:solidFill>
                        <a:latin typeface="Aptos" panose="020B00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5250414"/>
                  </a:ext>
                </a:extLst>
              </a:tr>
            </a:tbl>
          </a:graphicData>
        </a:graphic>
      </p:graphicFrame>
      <p:pic>
        <p:nvPicPr>
          <p:cNvPr id="4" name="Picture 3">
            <a:extLst>
              <a:ext uri="{FF2B5EF4-FFF2-40B4-BE49-F238E27FC236}">
                <a16:creationId xmlns:a16="http://schemas.microsoft.com/office/drawing/2014/main" id="{9199364E-74D6-1E7C-FCDD-2BC6E9222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86411" y="6365885"/>
            <a:ext cx="494383" cy="492115"/>
          </a:xfrm>
          <a:prstGeom prst="rect">
            <a:avLst/>
          </a:prstGeom>
        </p:spPr>
      </p:pic>
      <p:pic>
        <p:nvPicPr>
          <p:cNvPr id="12" name="Picture Placeholder 11" descr="A brick building with a glass door open&#10;&#10;AI-generated content may be incorrect.">
            <a:extLst>
              <a:ext uri="{FF2B5EF4-FFF2-40B4-BE49-F238E27FC236}">
                <a16:creationId xmlns:a16="http://schemas.microsoft.com/office/drawing/2014/main" id="{6A81EF55-9271-913E-7C91-50C440443417}"/>
              </a:ext>
            </a:extLst>
          </p:cNvPr>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l="12488" r="12488"/>
          <a:stretch>
            <a:fillRect/>
          </a:stretch>
        </p:blipFill>
        <p:spPr>
          <a:xfrm>
            <a:off x="220582" y="452684"/>
            <a:ext cx="5040000" cy="5040000"/>
          </a:xfrm>
          <a:ln>
            <a:solidFill>
              <a:srgbClr val="89011D"/>
            </a:solidFill>
          </a:ln>
        </p:spPr>
      </p:pic>
    </p:spTree>
    <p:extLst>
      <p:ext uri="{BB962C8B-B14F-4D97-AF65-F5344CB8AC3E}">
        <p14:creationId xmlns:p14="http://schemas.microsoft.com/office/powerpoint/2010/main" val="38694421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FAA"/>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B7DE5F-24F1-980E-D71B-26C6FBB9769D}"/>
              </a:ext>
            </a:extLst>
          </p:cNvPr>
          <p:cNvSpPr>
            <a:spLocks noGrp="1"/>
          </p:cNvSpPr>
          <p:nvPr>
            <p:ph type="ftr" sz="quarter" idx="11"/>
          </p:nvPr>
        </p:nvSpPr>
        <p:spPr/>
        <p:txBody>
          <a:bodyPr/>
          <a:lstStyle/>
          <a:p>
            <a:pPr lvl="0" algn="ctr" defTabSz="457200">
              <a:defRPr/>
            </a:pPr>
            <a:r>
              <a:rPr lang="en-GB" sz="1400">
                <a:solidFill>
                  <a:srgbClr val="DAF5FE"/>
                </a:solidFill>
                <a:latin typeface="Aptos" panose="02110004020202020204"/>
              </a:rPr>
              <a:t>Parkgate Junior School </a:t>
            </a:r>
          </a:p>
          <a:p>
            <a:pPr lvl="0" algn="ctr" defTabSz="457200">
              <a:defRPr/>
            </a:pPr>
            <a:r>
              <a:rPr lang="en-GB" sz="1400">
                <a:solidFill>
                  <a:srgbClr val="DAF5FE"/>
                </a:solidFill>
                <a:latin typeface="Aptos" panose="02110004020202020204"/>
              </a:rPr>
              <a:t>Headteacher Recruitment Candidate Pack</a:t>
            </a:r>
          </a:p>
        </p:txBody>
      </p:sp>
      <p:sp>
        <p:nvSpPr>
          <p:cNvPr id="3" name="Slide Number Placeholder 2">
            <a:extLst>
              <a:ext uri="{FF2B5EF4-FFF2-40B4-BE49-F238E27FC236}">
                <a16:creationId xmlns:a16="http://schemas.microsoft.com/office/drawing/2014/main" id="{E3AB0A0D-8882-7E3E-0755-CE381DC331CD}"/>
              </a:ext>
            </a:extLst>
          </p:cNvPr>
          <p:cNvSpPr>
            <a:spLocks noGrp="1"/>
          </p:cNvSpPr>
          <p:nvPr>
            <p:ph type="sldNum" sz="quarter" idx="12"/>
          </p:nvPr>
        </p:nvSpPr>
        <p:spPr/>
        <p:txBody>
          <a:bodyPr/>
          <a:lstStyle/>
          <a:p>
            <a:fld id="{7FB7739C-57B1-446D-9A83-7E7FC533F08F}" type="slidenum">
              <a:rPr lang="en-GB" smtClean="0">
                <a:solidFill>
                  <a:srgbClr val="DAF5FE"/>
                </a:solidFill>
              </a:rPr>
              <a:pPr/>
              <a:t>13</a:t>
            </a:fld>
            <a:endParaRPr lang="en-GB">
              <a:solidFill>
                <a:srgbClr val="DAF5FE"/>
              </a:solidFill>
            </a:endParaRPr>
          </a:p>
        </p:txBody>
      </p:sp>
      <p:sp>
        <p:nvSpPr>
          <p:cNvPr id="4" name="Title 3">
            <a:extLst>
              <a:ext uri="{FF2B5EF4-FFF2-40B4-BE49-F238E27FC236}">
                <a16:creationId xmlns:a16="http://schemas.microsoft.com/office/drawing/2014/main" id="{1406F944-5A18-897A-6201-FBEA45466EE5}"/>
              </a:ext>
            </a:extLst>
          </p:cNvPr>
          <p:cNvSpPr>
            <a:spLocks noGrp="1"/>
          </p:cNvSpPr>
          <p:nvPr>
            <p:ph type="title"/>
          </p:nvPr>
        </p:nvSpPr>
        <p:spPr/>
        <p:txBody>
          <a:bodyPr/>
          <a:lstStyle/>
          <a:p>
            <a:r>
              <a:rPr lang="en-GB"/>
              <a:t>APPLICATION PROCESS</a:t>
            </a:r>
          </a:p>
        </p:txBody>
      </p:sp>
      <p:pic>
        <p:nvPicPr>
          <p:cNvPr id="5" name="Picture 4">
            <a:extLst>
              <a:ext uri="{FF2B5EF4-FFF2-40B4-BE49-F238E27FC236}">
                <a16:creationId xmlns:a16="http://schemas.microsoft.com/office/drawing/2014/main" id="{F0EED870-A11B-56FD-BECC-D94AF3E2E6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6411" y="6365885"/>
            <a:ext cx="494383" cy="492115"/>
          </a:xfrm>
          <a:prstGeom prst="rect">
            <a:avLst/>
          </a:prstGeom>
        </p:spPr>
      </p:pic>
    </p:spTree>
    <p:extLst>
      <p:ext uri="{BB962C8B-B14F-4D97-AF65-F5344CB8AC3E}">
        <p14:creationId xmlns:p14="http://schemas.microsoft.com/office/powerpoint/2010/main" val="164942380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FAA"/>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7072B-13A2-5B40-0264-205C26123B03}"/>
              </a:ext>
            </a:extLst>
          </p:cNvPr>
          <p:cNvSpPr>
            <a:spLocks noGrp="1"/>
          </p:cNvSpPr>
          <p:nvPr>
            <p:ph type="body" sz="half" idx="2"/>
          </p:nvPr>
        </p:nvSpPr>
        <p:spPr>
          <a:xfrm>
            <a:off x="2438400" y="5469169"/>
            <a:ext cx="7315200" cy="804862"/>
          </a:xfrm>
        </p:spPr>
        <p:txBody>
          <a:bodyPr/>
          <a:lstStyle/>
          <a:p>
            <a:r>
              <a:rPr lang="en-GB"/>
              <a:t>Southwold Road, Watford, WD24 7DN </a:t>
            </a:r>
          </a:p>
          <a:p>
            <a:r>
              <a:rPr lang="en-GB"/>
              <a:t>01923 243905 |  </a:t>
            </a:r>
            <a:r>
              <a:rPr lang="en-GB" sz="1600" u="none">
                <a:solidFill>
                  <a:schemeClr val="bg1"/>
                </a:solidFill>
                <a:effectLst/>
                <a:latin typeface="Acherus Grotesque" panose="02000505000000020004" pitchFamily="50" charset="0"/>
                <a:ea typeface="Times New Roman" panose="02020603050405020304" pitchFamily="18" charset="0"/>
                <a:cs typeface="Times New Roman" panose="02020603050405020304" pitchFamily="18" charset="0"/>
              </a:rPr>
              <a:t>admin@parkgatejm.herts.sch.uk</a:t>
            </a:r>
            <a:endParaRPr lang="en-GB"/>
          </a:p>
        </p:txBody>
      </p:sp>
      <p:sp>
        <p:nvSpPr>
          <p:cNvPr id="3" name="Title 2">
            <a:extLst>
              <a:ext uri="{FF2B5EF4-FFF2-40B4-BE49-F238E27FC236}">
                <a16:creationId xmlns:a16="http://schemas.microsoft.com/office/drawing/2014/main" id="{129D2A22-F5A0-F67B-A8A6-4C4F7C69A54B}"/>
              </a:ext>
            </a:extLst>
          </p:cNvPr>
          <p:cNvSpPr>
            <a:spLocks noGrp="1"/>
          </p:cNvSpPr>
          <p:nvPr>
            <p:ph type="title"/>
          </p:nvPr>
        </p:nvSpPr>
        <p:spPr>
          <a:xfrm>
            <a:off x="2389717" y="4903969"/>
            <a:ext cx="7315200" cy="565200"/>
          </a:xfrm>
        </p:spPr>
        <p:txBody>
          <a:bodyPr/>
          <a:lstStyle/>
          <a:p>
            <a:pPr algn="ctr"/>
            <a:r>
              <a:rPr lang="en-GB"/>
              <a:t>Parkgate junior school</a:t>
            </a:r>
          </a:p>
        </p:txBody>
      </p:sp>
      <p:pic>
        <p:nvPicPr>
          <p:cNvPr id="4" name="Picture 3">
            <a:extLst>
              <a:ext uri="{FF2B5EF4-FFF2-40B4-BE49-F238E27FC236}">
                <a16:creationId xmlns:a16="http://schemas.microsoft.com/office/drawing/2014/main" id="{E051A0CB-4C0C-C251-6C48-77A7E13769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6411" y="6347116"/>
            <a:ext cx="494383" cy="492115"/>
          </a:xfrm>
          <a:prstGeom prst="rect">
            <a:avLst/>
          </a:prstGeom>
        </p:spPr>
      </p:pic>
      <p:sp>
        <p:nvSpPr>
          <p:cNvPr id="7" name="TextBox 6">
            <a:extLst>
              <a:ext uri="{FF2B5EF4-FFF2-40B4-BE49-F238E27FC236}">
                <a16:creationId xmlns:a16="http://schemas.microsoft.com/office/drawing/2014/main" id="{90DF5739-82C8-5A20-AC28-B7AD1CB776AF}"/>
              </a:ext>
            </a:extLst>
          </p:cNvPr>
          <p:cNvSpPr txBox="1"/>
          <p:nvPr/>
        </p:nvSpPr>
        <p:spPr>
          <a:xfrm>
            <a:off x="1673506" y="6316011"/>
            <a:ext cx="9053762" cy="523220"/>
          </a:xfrm>
          <a:prstGeom prst="rect">
            <a:avLst/>
          </a:prstGeom>
          <a:noFill/>
        </p:spPr>
        <p:txBody>
          <a:bodyPr wrap="square">
            <a:spAutoFit/>
          </a:bodyPr>
          <a:lstStyle/>
          <a:p>
            <a:pPr lvl="0" algn="ctr" defTabSz="457200">
              <a:defRPr/>
            </a:pPr>
            <a:r>
              <a:rPr lang="en-GB" sz="1400">
                <a:solidFill>
                  <a:srgbClr val="DAF5FE"/>
                </a:solidFill>
                <a:latin typeface="Aptos" panose="02110004020202020204"/>
              </a:rPr>
              <a:t>Parkgate Junior School </a:t>
            </a:r>
          </a:p>
          <a:p>
            <a:pPr lvl="0" algn="ctr" defTabSz="457200">
              <a:defRPr/>
            </a:pPr>
            <a:r>
              <a:rPr lang="en-GB" sz="1400">
                <a:solidFill>
                  <a:srgbClr val="DAF5FE"/>
                </a:solidFill>
                <a:latin typeface="Aptos" panose="02110004020202020204"/>
              </a:rPr>
              <a:t>Headteacher Recruitment Candidate Pack</a:t>
            </a:r>
          </a:p>
        </p:txBody>
      </p:sp>
      <p:pic>
        <p:nvPicPr>
          <p:cNvPr id="13" name="Picture Placeholder 12" descr="A group of small objects with faces drawn on them&#10;&#10;AI-generated content may be incorrect.">
            <a:extLst>
              <a:ext uri="{FF2B5EF4-FFF2-40B4-BE49-F238E27FC236}">
                <a16:creationId xmlns:a16="http://schemas.microsoft.com/office/drawing/2014/main" id="{2644B4AA-4A9F-C873-0360-52DEC8ECEE34}"/>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1875" r="21875"/>
          <a:stretch>
            <a:fillRect/>
          </a:stretch>
        </p:blipFill>
        <p:spPr>
          <a:xfrm>
            <a:off x="3852669" y="188277"/>
            <a:ext cx="4486662" cy="4486662"/>
          </a:xfrm>
          <a:ln>
            <a:solidFill>
              <a:srgbClr val="89011D"/>
            </a:solidFill>
          </a:ln>
        </p:spPr>
      </p:pic>
    </p:spTree>
    <p:extLst>
      <p:ext uri="{BB962C8B-B14F-4D97-AF65-F5344CB8AC3E}">
        <p14:creationId xmlns:p14="http://schemas.microsoft.com/office/powerpoint/2010/main" val="103218281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FAA"/>
        </a:solidFill>
        <a:effectLst/>
      </p:bgPr>
    </p:bg>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BC70EDEB-AA51-4AEF-E33D-5F87BC50CA67}"/>
              </a:ext>
            </a:extLst>
          </p:cNvPr>
          <p:cNvGraphicFramePr>
            <a:graphicFrameLocks noGrp="1"/>
          </p:cNvGraphicFramePr>
          <p:nvPr>
            <p:ph type="tbl" sz="quarter" idx="17"/>
            <p:extLst>
              <p:ext uri="{D42A27DB-BD31-4B8C-83A1-F6EECF244321}">
                <p14:modId xmlns:p14="http://schemas.microsoft.com/office/powerpoint/2010/main" val="3065948295"/>
              </p:ext>
            </p:extLst>
          </p:nvPr>
        </p:nvGraphicFramePr>
        <p:xfrm>
          <a:off x="374650" y="1341438"/>
          <a:ext cx="6192838" cy="3708400"/>
        </p:xfrm>
        <a:graphic>
          <a:graphicData uri="http://schemas.openxmlformats.org/drawingml/2006/table">
            <a:tbl>
              <a:tblPr firstRow="1" bandRow="1">
                <a:tableStyleId>{2D5ABB26-0587-4C30-8999-92F81FD0307C}</a:tableStyleId>
              </a:tblPr>
              <a:tblGrid>
                <a:gridCol w="4281190">
                  <a:extLst>
                    <a:ext uri="{9D8B030D-6E8A-4147-A177-3AD203B41FA5}">
                      <a16:colId xmlns:a16="http://schemas.microsoft.com/office/drawing/2014/main" val="4170365295"/>
                    </a:ext>
                  </a:extLst>
                </a:gridCol>
                <a:gridCol w="1911648">
                  <a:extLst>
                    <a:ext uri="{9D8B030D-6E8A-4147-A177-3AD203B41FA5}">
                      <a16:colId xmlns:a16="http://schemas.microsoft.com/office/drawing/2014/main" val="853437710"/>
                    </a:ext>
                  </a:extLst>
                </a:gridCol>
              </a:tblGrid>
              <a:tr h="370840">
                <a:tc>
                  <a:txBody>
                    <a:bodyPr/>
                    <a:lstStyle/>
                    <a:p>
                      <a:r>
                        <a:rPr lang="en-GB">
                          <a:solidFill>
                            <a:schemeClr val="bg1"/>
                          </a:solidFill>
                        </a:rPr>
                        <a:t>Welcome from the Chair of Governors</a:t>
                      </a:r>
                    </a:p>
                  </a:txBody>
                  <a:tcPr/>
                </a:tc>
                <a:tc>
                  <a:txBody>
                    <a:bodyPr/>
                    <a:lstStyle/>
                    <a:p>
                      <a:pPr algn="r"/>
                      <a:r>
                        <a:rPr lang="en-GB">
                          <a:solidFill>
                            <a:schemeClr val="bg1"/>
                          </a:solidFill>
                        </a:rPr>
                        <a:t>3</a:t>
                      </a:r>
                    </a:p>
                  </a:txBody>
                  <a:tcPr/>
                </a:tc>
                <a:extLst>
                  <a:ext uri="{0D108BD9-81ED-4DB2-BD59-A6C34878D82A}">
                    <a16:rowId xmlns:a16="http://schemas.microsoft.com/office/drawing/2014/main" val="2383940355"/>
                  </a:ext>
                </a:extLst>
              </a:tr>
              <a:tr h="370840">
                <a:tc>
                  <a:txBody>
                    <a:bodyPr/>
                    <a:lstStyle/>
                    <a:p>
                      <a:r>
                        <a:rPr lang="en-GB">
                          <a:solidFill>
                            <a:schemeClr val="bg1"/>
                          </a:solidFill>
                        </a:rPr>
                        <a:t>Key facts &amp; statistics</a:t>
                      </a:r>
                    </a:p>
                  </a:txBody>
                  <a:tcPr/>
                </a:tc>
                <a:tc>
                  <a:txBody>
                    <a:bodyPr/>
                    <a:lstStyle/>
                    <a:p>
                      <a:pPr algn="r"/>
                      <a:r>
                        <a:rPr lang="en-GB">
                          <a:solidFill>
                            <a:schemeClr val="bg1"/>
                          </a:solidFill>
                        </a:rPr>
                        <a:t>4</a:t>
                      </a:r>
                    </a:p>
                  </a:txBody>
                  <a:tcPr/>
                </a:tc>
                <a:extLst>
                  <a:ext uri="{0D108BD9-81ED-4DB2-BD59-A6C34878D82A}">
                    <a16:rowId xmlns:a16="http://schemas.microsoft.com/office/drawing/2014/main" val="2120273410"/>
                  </a:ext>
                </a:extLst>
              </a:tr>
              <a:tr h="370840">
                <a:tc>
                  <a:txBody>
                    <a:bodyPr/>
                    <a:lstStyle/>
                    <a:p>
                      <a:r>
                        <a:rPr lang="en-GB">
                          <a:solidFill>
                            <a:schemeClr val="bg1"/>
                          </a:solidFill>
                        </a:rPr>
                        <a:t>About our school </a:t>
                      </a:r>
                    </a:p>
                  </a:txBody>
                  <a:tcPr/>
                </a:tc>
                <a:tc>
                  <a:txBody>
                    <a:bodyPr/>
                    <a:lstStyle/>
                    <a:p>
                      <a:pPr algn="r"/>
                      <a:r>
                        <a:rPr lang="en-GB">
                          <a:solidFill>
                            <a:schemeClr val="bg1"/>
                          </a:solidFill>
                        </a:rPr>
                        <a:t>5</a:t>
                      </a:r>
                    </a:p>
                  </a:txBody>
                  <a:tcPr/>
                </a:tc>
                <a:extLst>
                  <a:ext uri="{0D108BD9-81ED-4DB2-BD59-A6C34878D82A}">
                    <a16:rowId xmlns:a16="http://schemas.microsoft.com/office/drawing/2014/main" val="3488284968"/>
                  </a:ext>
                </a:extLst>
              </a:tr>
              <a:tr h="370840">
                <a:tc>
                  <a:txBody>
                    <a:bodyPr/>
                    <a:lstStyle/>
                    <a:p>
                      <a:r>
                        <a:rPr lang="en-GB">
                          <a:solidFill>
                            <a:schemeClr val="bg1"/>
                          </a:solidFill>
                        </a:rPr>
                        <a:t>Our vision &amp; aims</a:t>
                      </a:r>
                    </a:p>
                  </a:txBody>
                  <a:tcPr/>
                </a:tc>
                <a:tc>
                  <a:txBody>
                    <a:bodyPr/>
                    <a:lstStyle/>
                    <a:p>
                      <a:pPr algn="r"/>
                      <a:r>
                        <a:rPr lang="en-GB">
                          <a:solidFill>
                            <a:schemeClr val="bg1"/>
                          </a:solidFill>
                        </a:rPr>
                        <a:t>6</a:t>
                      </a:r>
                    </a:p>
                  </a:txBody>
                  <a:tcPr/>
                </a:tc>
                <a:extLst>
                  <a:ext uri="{0D108BD9-81ED-4DB2-BD59-A6C34878D82A}">
                    <a16:rowId xmlns:a16="http://schemas.microsoft.com/office/drawing/2014/main" val="1538072688"/>
                  </a:ext>
                </a:extLst>
              </a:tr>
              <a:tr h="370840">
                <a:tc>
                  <a:txBody>
                    <a:bodyPr/>
                    <a:lstStyle/>
                    <a:p>
                      <a:r>
                        <a:rPr lang="en-GB">
                          <a:solidFill>
                            <a:schemeClr val="bg1"/>
                          </a:solidFill>
                        </a:rPr>
                        <a:t>Our new headteacher </a:t>
                      </a:r>
                    </a:p>
                  </a:txBody>
                  <a:tcPr/>
                </a:tc>
                <a:tc>
                  <a:txBody>
                    <a:bodyPr/>
                    <a:lstStyle/>
                    <a:p>
                      <a:pPr algn="r"/>
                      <a:r>
                        <a:rPr lang="en-GB">
                          <a:solidFill>
                            <a:schemeClr val="bg1"/>
                          </a:solidFill>
                        </a:rPr>
                        <a:t>7</a:t>
                      </a:r>
                    </a:p>
                  </a:txBody>
                  <a:tcPr/>
                </a:tc>
                <a:extLst>
                  <a:ext uri="{0D108BD9-81ED-4DB2-BD59-A6C34878D82A}">
                    <a16:rowId xmlns:a16="http://schemas.microsoft.com/office/drawing/2014/main" val="1601200286"/>
                  </a:ext>
                </a:extLst>
              </a:tr>
              <a:tr h="370840">
                <a:tc>
                  <a:txBody>
                    <a:bodyPr/>
                    <a:lstStyle/>
                    <a:p>
                      <a:r>
                        <a:rPr lang="en-GB">
                          <a:solidFill>
                            <a:schemeClr val="bg1"/>
                          </a:solidFill>
                        </a:rPr>
                        <a:t>What we can offer </a:t>
                      </a:r>
                    </a:p>
                  </a:txBody>
                  <a:tcPr/>
                </a:tc>
                <a:tc>
                  <a:txBody>
                    <a:bodyPr/>
                    <a:lstStyle/>
                    <a:p>
                      <a:pPr algn="r"/>
                      <a:r>
                        <a:rPr lang="en-GB">
                          <a:solidFill>
                            <a:schemeClr val="bg1"/>
                          </a:solidFill>
                        </a:rPr>
                        <a:t>8</a:t>
                      </a:r>
                    </a:p>
                  </a:txBody>
                  <a:tcPr/>
                </a:tc>
                <a:extLst>
                  <a:ext uri="{0D108BD9-81ED-4DB2-BD59-A6C34878D82A}">
                    <a16:rowId xmlns:a16="http://schemas.microsoft.com/office/drawing/2014/main" val="2561395750"/>
                  </a:ext>
                </a:extLst>
              </a:tr>
              <a:tr h="370840">
                <a:tc>
                  <a:txBody>
                    <a:bodyPr/>
                    <a:lstStyle/>
                    <a:p>
                      <a:r>
                        <a:rPr lang="en-GB">
                          <a:solidFill>
                            <a:schemeClr val="bg1"/>
                          </a:solidFill>
                        </a:rPr>
                        <a:t>Person specification </a:t>
                      </a:r>
                    </a:p>
                  </a:txBody>
                  <a:tcPr/>
                </a:tc>
                <a:tc>
                  <a:txBody>
                    <a:bodyPr/>
                    <a:lstStyle/>
                    <a:p>
                      <a:pPr algn="r"/>
                      <a:r>
                        <a:rPr lang="en-GB">
                          <a:solidFill>
                            <a:schemeClr val="bg1"/>
                          </a:solidFill>
                        </a:rPr>
                        <a:t>9</a:t>
                      </a:r>
                    </a:p>
                  </a:txBody>
                  <a:tcPr/>
                </a:tc>
                <a:extLst>
                  <a:ext uri="{0D108BD9-81ED-4DB2-BD59-A6C34878D82A}">
                    <a16:rowId xmlns:a16="http://schemas.microsoft.com/office/drawing/2014/main" val="2906700819"/>
                  </a:ext>
                </a:extLst>
              </a:tr>
              <a:tr h="370840">
                <a:tc>
                  <a:txBody>
                    <a:bodyPr/>
                    <a:lstStyle/>
                    <a:p>
                      <a:r>
                        <a:rPr lang="en-GB">
                          <a:solidFill>
                            <a:schemeClr val="bg1"/>
                          </a:solidFill>
                        </a:rPr>
                        <a:t>Job description </a:t>
                      </a:r>
                    </a:p>
                  </a:txBody>
                  <a:tcPr/>
                </a:tc>
                <a:tc>
                  <a:txBody>
                    <a:bodyPr/>
                    <a:lstStyle/>
                    <a:p>
                      <a:pPr algn="r"/>
                      <a:r>
                        <a:rPr lang="en-GB">
                          <a:solidFill>
                            <a:schemeClr val="bg1"/>
                          </a:solidFill>
                        </a:rPr>
                        <a:t>11</a:t>
                      </a:r>
                    </a:p>
                  </a:txBody>
                  <a:tcPr/>
                </a:tc>
                <a:extLst>
                  <a:ext uri="{0D108BD9-81ED-4DB2-BD59-A6C34878D82A}">
                    <a16:rowId xmlns:a16="http://schemas.microsoft.com/office/drawing/2014/main" val="3594808161"/>
                  </a:ext>
                </a:extLst>
              </a:tr>
              <a:tr h="370840">
                <a:tc>
                  <a:txBody>
                    <a:bodyPr/>
                    <a:lstStyle/>
                    <a:p>
                      <a:r>
                        <a:rPr lang="en-GB">
                          <a:solidFill>
                            <a:schemeClr val="bg1"/>
                          </a:solidFill>
                        </a:rPr>
                        <a:t>Important information </a:t>
                      </a:r>
                    </a:p>
                  </a:txBody>
                  <a:tcPr/>
                </a:tc>
                <a:tc>
                  <a:txBody>
                    <a:bodyPr/>
                    <a:lstStyle/>
                    <a:p>
                      <a:pPr algn="r"/>
                      <a:r>
                        <a:rPr lang="en-GB">
                          <a:solidFill>
                            <a:schemeClr val="bg1"/>
                          </a:solidFill>
                        </a:rPr>
                        <a:t>12</a:t>
                      </a:r>
                    </a:p>
                  </a:txBody>
                  <a:tcPr/>
                </a:tc>
                <a:extLst>
                  <a:ext uri="{0D108BD9-81ED-4DB2-BD59-A6C34878D82A}">
                    <a16:rowId xmlns:a16="http://schemas.microsoft.com/office/drawing/2014/main" val="568194008"/>
                  </a:ext>
                </a:extLst>
              </a:tr>
              <a:tr h="370840">
                <a:tc>
                  <a:txBody>
                    <a:bodyPr/>
                    <a:lstStyle/>
                    <a:p>
                      <a:r>
                        <a:rPr lang="en-GB">
                          <a:solidFill>
                            <a:schemeClr val="bg1"/>
                          </a:solidFill>
                        </a:rPr>
                        <a:t>Application process </a:t>
                      </a:r>
                    </a:p>
                  </a:txBody>
                  <a:tcPr/>
                </a:tc>
                <a:tc>
                  <a:txBody>
                    <a:bodyPr/>
                    <a:lstStyle/>
                    <a:p>
                      <a:pPr algn="r"/>
                      <a:r>
                        <a:rPr lang="en-GB">
                          <a:solidFill>
                            <a:schemeClr val="bg1"/>
                          </a:solidFill>
                        </a:rPr>
                        <a:t>13</a:t>
                      </a:r>
                    </a:p>
                  </a:txBody>
                  <a:tcPr/>
                </a:tc>
                <a:extLst>
                  <a:ext uri="{0D108BD9-81ED-4DB2-BD59-A6C34878D82A}">
                    <a16:rowId xmlns:a16="http://schemas.microsoft.com/office/drawing/2014/main" val="1137221688"/>
                  </a:ext>
                </a:extLst>
              </a:tr>
            </a:tbl>
          </a:graphicData>
        </a:graphic>
      </p:graphicFrame>
      <p:sp>
        <p:nvSpPr>
          <p:cNvPr id="2" name="Footer Placeholder 1">
            <a:extLst>
              <a:ext uri="{FF2B5EF4-FFF2-40B4-BE49-F238E27FC236}">
                <a16:creationId xmlns:a16="http://schemas.microsoft.com/office/drawing/2014/main" id="{C0528233-8D63-6FD5-C02D-D42D99928387}"/>
              </a:ext>
            </a:extLst>
          </p:cNvPr>
          <p:cNvSpPr>
            <a:spLocks noGrp="1"/>
          </p:cNvSpPr>
          <p:nvPr>
            <p:ph type="ftr" sz="quarter" idx="11"/>
          </p:nvPr>
        </p:nvSpPr>
        <p:spPr>
          <a:xfrm>
            <a:off x="1939952" y="6398881"/>
            <a:ext cx="826050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DAF5FE"/>
                </a:solidFill>
                <a:effectLst/>
                <a:uLnTx/>
                <a:uFillTx/>
                <a:latin typeface="Aptos" panose="02110004020202020204"/>
                <a:ea typeface="+mn-ea"/>
                <a:cs typeface="+mn-cs"/>
              </a:rPr>
              <a:t>Parkgate Junior School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DAF5FE"/>
                </a:solidFill>
                <a:effectLst/>
                <a:uLnTx/>
                <a:uFillTx/>
                <a:latin typeface="Aptos" panose="02110004020202020204"/>
                <a:ea typeface="+mn-ea"/>
                <a:cs typeface="+mn-cs"/>
              </a:rPr>
              <a:t>Headteacher Recruitment Candidate Pack</a:t>
            </a:r>
          </a:p>
        </p:txBody>
      </p:sp>
      <p:sp>
        <p:nvSpPr>
          <p:cNvPr id="3" name="Slide Number Placeholder 2">
            <a:extLst>
              <a:ext uri="{FF2B5EF4-FFF2-40B4-BE49-F238E27FC236}">
                <a16:creationId xmlns:a16="http://schemas.microsoft.com/office/drawing/2014/main" id="{078A6770-16DB-7544-9178-AD72F464AFAB}"/>
              </a:ext>
            </a:extLst>
          </p:cNvPr>
          <p:cNvSpPr>
            <a:spLocks noGrp="1"/>
          </p:cNvSpPr>
          <p:nvPr>
            <p:ph type="sldNum" sz="quarter" idx="12"/>
          </p:nvPr>
        </p:nvSpPr>
        <p:spPr>
          <a:xfrm>
            <a:off x="10252048" y="6398881"/>
            <a:ext cx="596480" cy="365125"/>
          </a:xfrm>
        </p:spPr>
        <p:txBody>
          <a:bodyPr/>
          <a:lstStyle/>
          <a:p>
            <a:fld id="{7FB7739C-57B1-446D-9A83-7E7FC533F08F}" type="slidenum">
              <a:rPr lang="en-GB" smtClean="0">
                <a:solidFill>
                  <a:srgbClr val="DAF5FE"/>
                </a:solidFill>
              </a:rPr>
              <a:pPr/>
              <a:t>2</a:t>
            </a:fld>
            <a:endParaRPr lang="en-GB">
              <a:solidFill>
                <a:srgbClr val="DAF5FE"/>
              </a:solidFill>
            </a:endParaRPr>
          </a:p>
        </p:txBody>
      </p:sp>
      <p:sp>
        <p:nvSpPr>
          <p:cNvPr id="9" name="Title 8">
            <a:extLst>
              <a:ext uri="{FF2B5EF4-FFF2-40B4-BE49-F238E27FC236}">
                <a16:creationId xmlns:a16="http://schemas.microsoft.com/office/drawing/2014/main" id="{BC217BC0-130D-AD02-2D3D-5FA35C62AD03}"/>
              </a:ext>
            </a:extLst>
          </p:cNvPr>
          <p:cNvSpPr>
            <a:spLocks noGrp="1"/>
          </p:cNvSpPr>
          <p:nvPr>
            <p:ph type="title"/>
          </p:nvPr>
        </p:nvSpPr>
        <p:spPr>
          <a:xfrm>
            <a:off x="407368" y="540000"/>
            <a:ext cx="10969883" cy="525747"/>
          </a:xfrm>
        </p:spPr>
        <p:txBody>
          <a:bodyPr/>
          <a:lstStyle/>
          <a:p>
            <a:r>
              <a:rPr lang="en-US"/>
              <a:t>CONTENTS</a:t>
            </a:r>
            <a:endParaRPr lang="en-GB"/>
          </a:p>
        </p:txBody>
      </p:sp>
      <p:pic>
        <p:nvPicPr>
          <p:cNvPr id="7" name="Picture 6">
            <a:extLst>
              <a:ext uri="{FF2B5EF4-FFF2-40B4-BE49-F238E27FC236}">
                <a16:creationId xmlns:a16="http://schemas.microsoft.com/office/drawing/2014/main" id="{AC8064EF-8E12-2B1B-1B6C-528D2D86DF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6411" y="6365885"/>
            <a:ext cx="494383" cy="492115"/>
          </a:xfrm>
          <a:prstGeom prst="rect">
            <a:avLst/>
          </a:prstGeom>
        </p:spPr>
      </p:pic>
      <p:pic>
        <p:nvPicPr>
          <p:cNvPr id="12" name="Picture Placeholder 11" descr="A group of people sitting on grass with balloons&#10;&#10;AI-generated content may be incorrect.">
            <a:extLst>
              <a:ext uri="{FF2B5EF4-FFF2-40B4-BE49-F238E27FC236}">
                <a16:creationId xmlns:a16="http://schemas.microsoft.com/office/drawing/2014/main" id="{0E3C58E2-361B-3B76-39E5-DAE533777E0E}"/>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2500" r="12500"/>
          <a:stretch>
            <a:fillRect/>
          </a:stretch>
        </p:blipFill>
        <p:spPr>
          <a:xfrm rot="10800000">
            <a:off x="7181642" y="540000"/>
            <a:ext cx="4651960" cy="4651959"/>
          </a:xfrm>
          <a:ln>
            <a:solidFill>
              <a:srgbClr val="89011D"/>
            </a:solidFill>
          </a:ln>
        </p:spPr>
      </p:pic>
    </p:spTree>
    <p:extLst>
      <p:ext uri="{BB962C8B-B14F-4D97-AF65-F5344CB8AC3E}">
        <p14:creationId xmlns:p14="http://schemas.microsoft.com/office/powerpoint/2010/main" val="181680432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FAA"/>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D103EC-C5A7-804C-5FA5-F45DDA3DE754}"/>
              </a:ext>
            </a:extLst>
          </p:cNvPr>
          <p:cNvSpPr>
            <a:spLocks noGrp="1"/>
          </p:cNvSpPr>
          <p:nvPr>
            <p:ph type="ftr" sz="quarter" idx="11"/>
          </p:nvPr>
        </p:nvSpPr>
        <p:spPr>
          <a:xfrm>
            <a:off x="1939952" y="6398881"/>
            <a:ext cx="8260504" cy="365125"/>
          </a:xfrm>
        </p:spPr>
        <p:txBody>
          <a:bodyPr/>
          <a:lstStyle/>
          <a:p>
            <a:pPr lvl="0" algn="ctr" defTabSz="457200">
              <a:defRPr/>
            </a:pPr>
            <a:r>
              <a:rPr lang="en-GB" sz="1400">
                <a:solidFill>
                  <a:srgbClr val="DAF5FE"/>
                </a:solidFill>
                <a:latin typeface="Aptos" panose="02110004020202020204"/>
              </a:rPr>
              <a:t>Parkgate Junior School </a:t>
            </a:r>
          </a:p>
          <a:p>
            <a:pPr lvl="0" algn="ctr" defTabSz="457200">
              <a:defRPr/>
            </a:pPr>
            <a:r>
              <a:rPr lang="en-GB" sz="1400">
                <a:solidFill>
                  <a:srgbClr val="DAF5FE"/>
                </a:solidFill>
                <a:latin typeface="Aptos" panose="02110004020202020204"/>
              </a:rPr>
              <a:t>Headteacher Recruitment Candidate Pack</a:t>
            </a:r>
          </a:p>
        </p:txBody>
      </p:sp>
      <p:sp>
        <p:nvSpPr>
          <p:cNvPr id="3" name="Slide Number Placeholder 2">
            <a:extLst>
              <a:ext uri="{FF2B5EF4-FFF2-40B4-BE49-F238E27FC236}">
                <a16:creationId xmlns:a16="http://schemas.microsoft.com/office/drawing/2014/main" id="{12067541-E450-41B9-536B-1F02A5E55337}"/>
              </a:ext>
            </a:extLst>
          </p:cNvPr>
          <p:cNvSpPr>
            <a:spLocks noGrp="1"/>
          </p:cNvSpPr>
          <p:nvPr>
            <p:ph type="sldNum" sz="quarter" idx="12"/>
          </p:nvPr>
        </p:nvSpPr>
        <p:spPr>
          <a:xfrm>
            <a:off x="10252048" y="6398881"/>
            <a:ext cx="596480" cy="365125"/>
          </a:xfrm>
        </p:spPr>
        <p:txBody>
          <a:bodyPr/>
          <a:lstStyle/>
          <a:p>
            <a:fld id="{7FB7739C-57B1-446D-9A83-7E7FC533F08F}" type="slidenum">
              <a:rPr lang="en-GB" smtClean="0">
                <a:solidFill>
                  <a:srgbClr val="DAF5FE"/>
                </a:solidFill>
              </a:rPr>
              <a:pPr/>
              <a:t>3</a:t>
            </a:fld>
            <a:endParaRPr lang="en-GB">
              <a:solidFill>
                <a:srgbClr val="DAF5FE"/>
              </a:solidFill>
            </a:endParaRPr>
          </a:p>
        </p:txBody>
      </p:sp>
      <p:sp>
        <p:nvSpPr>
          <p:cNvPr id="11" name="Title 10">
            <a:extLst>
              <a:ext uri="{FF2B5EF4-FFF2-40B4-BE49-F238E27FC236}">
                <a16:creationId xmlns:a16="http://schemas.microsoft.com/office/drawing/2014/main" id="{88DB9686-805B-59FD-01CD-E04A1B0250DC}"/>
              </a:ext>
            </a:extLst>
          </p:cNvPr>
          <p:cNvSpPr>
            <a:spLocks noGrp="1"/>
          </p:cNvSpPr>
          <p:nvPr>
            <p:ph type="title"/>
          </p:nvPr>
        </p:nvSpPr>
        <p:spPr>
          <a:xfrm>
            <a:off x="301490" y="246058"/>
            <a:ext cx="10969883" cy="525747"/>
          </a:xfrm>
        </p:spPr>
        <p:txBody>
          <a:bodyPr/>
          <a:lstStyle/>
          <a:p>
            <a:r>
              <a:rPr lang="en-GB" dirty="0"/>
              <a:t>WELCOME FROM THE CHAIR OF GOVERNORS</a:t>
            </a:r>
          </a:p>
        </p:txBody>
      </p:sp>
      <p:pic>
        <p:nvPicPr>
          <p:cNvPr id="4" name="Picture 3">
            <a:extLst>
              <a:ext uri="{FF2B5EF4-FFF2-40B4-BE49-F238E27FC236}">
                <a16:creationId xmlns:a16="http://schemas.microsoft.com/office/drawing/2014/main" id="{3FA50517-1BE9-BD94-DE67-283D1B6C94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6411" y="6365885"/>
            <a:ext cx="494383" cy="492115"/>
          </a:xfrm>
          <a:prstGeom prst="rect">
            <a:avLst/>
          </a:prstGeom>
        </p:spPr>
      </p:pic>
      <p:sp>
        <p:nvSpPr>
          <p:cNvPr id="6" name="TextBox 5">
            <a:extLst>
              <a:ext uri="{FF2B5EF4-FFF2-40B4-BE49-F238E27FC236}">
                <a16:creationId xmlns:a16="http://schemas.microsoft.com/office/drawing/2014/main" id="{352263ED-3195-25D2-44BC-F41317032428}"/>
              </a:ext>
            </a:extLst>
          </p:cNvPr>
          <p:cNvSpPr txBox="1"/>
          <p:nvPr/>
        </p:nvSpPr>
        <p:spPr>
          <a:xfrm>
            <a:off x="301490" y="771805"/>
            <a:ext cx="11576085" cy="6232475"/>
          </a:xfrm>
          <a:prstGeom prst="rect">
            <a:avLst/>
          </a:prstGeom>
          <a:noFill/>
        </p:spPr>
        <p:txBody>
          <a:bodyPr wrap="square">
            <a:spAutoFit/>
          </a:bodyPr>
          <a:lstStyle/>
          <a:p>
            <a:pPr algn="just">
              <a:spcBef>
                <a:spcPts val="600"/>
              </a:spcBef>
              <a:spcAft>
                <a:spcPts val="600"/>
              </a:spcAft>
              <a:buNone/>
            </a:pPr>
            <a:r>
              <a:rPr lang="en-GB" sz="1400" b="1" dirty="0">
                <a:solidFill>
                  <a:schemeClr val="bg1"/>
                </a:solidFill>
                <a:effectLst/>
                <a:latin typeface="+mj-lt"/>
                <a:ea typeface="Times New Roman" panose="02020603050405020304" pitchFamily="18" charset="0"/>
              </a:rPr>
              <a:t>Dear Applicant,</a:t>
            </a:r>
          </a:p>
          <a:p>
            <a:pPr>
              <a:spcBef>
                <a:spcPts val="600"/>
              </a:spcBef>
              <a:spcAft>
                <a:spcPts val="600"/>
              </a:spcAft>
              <a:buNone/>
            </a:pPr>
            <a:r>
              <a:rPr lang="en-GB" sz="1400" dirty="0">
                <a:solidFill>
                  <a:schemeClr val="bg1"/>
                </a:solidFill>
                <a:effectLst/>
                <a:latin typeface="+mj-lt"/>
                <a:ea typeface="Times New Roman" panose="02020603050405020304" pitchFamily="18" charset="0"/>
              </a:rPr>
              <a:t>Thank you for your interest in the Headteacher position at Parkgate Junior School. We are pleased to share this information pack, which we hope provides a valuable insight into our vibrant and welcoming school community, and the opportunity to make a meaningful impact.</a:t>
            </a:r>
          </a:p>
          <a:p>
            <a:pPr>
              <a:spcBef>
                <a:spcPts val="600"/>
              </a:spcBef>
              <a:spcAft>
                <a:spcPts val="600"/>
              </a:spcAft>
              <a:buNone/>
            </a:pPr>
            <a:r>
              <a:rPr lang="en-GB" sz="1400" dirty="0">
                <a:solidFill>
                  <a:schemeClr val="bg1"/>
                </a:solidFill>
                <a:effectLst/>
                <a:latin typeface="+mj-lt"/>
                <a:ea typeface="Times New Roman" panose="02020603050405020304" pitchFamily="18" charset="0"/>
              </a:rPr>
              <a:t>This vacancy has arisen following the retirement of our current Headteacher, who has served the school with dedication for the past 18 years.</a:t>
            </a:r>
          </a:p>
          <a:p>
            <a:pPr>
              <a:spcBef>
                <a:spcPts val="600"/>
              </a:spcBef>
              <a:spcAft>
                <a:spcPts val="600"/>
              </a:spcAft>
              <a:buNone/>
            </a:pPr>
            <a:r>
              <a:rPr lang="en-GB" sz="1400" dirty="0">
                <a:solidFill>
                  <a:schemeClr val="bg1"/>
                </a:solidFill>
                <a:effectLst/>
                <a:latin typeface="+mj-lt"/>
                <a:ea typeface="Times New Roman" panose="02020603050405020304" pitchFamily="18" charset="0"/>
              </a:rPr>
              <a:t>Parkgate Junior School is a happy dynamic community where every child is inspired through discovery and learning, to reach their full potential, in preparation for a successful future. We are proud to be recognised for the strong relationships fostered among staff, pupils, parents, and the wider community. </a:t>
            </a:r>
          </a:p>
          <a:p>
            <a:pPr>
              <a:spcBef>
                <a:spcPts val="600"/>
              </a:spcBef>
              <a:spcAft>
                <a:spcPts val="600"/>
              </a:spcAft>
              <a:buNone/>
            </a:pPr>
            <a:r>
              <a:rPr lang="en-GB" sz="1400" dirty="0">
                <a:solidFill>
                  <a:schemeClr val="bg1"/>
                </a:solidFill>
                <a:effectLst/>
                <a:latin typeface="+mj-lt"/>
                <a:ea typeface="Times New Roman" panose="02020603050405020304" pitchFamily="18" charset="0"/>
              </a:rPr>
              <a:t>We are seeking a leader with the energy, drive, and passion to guide our school into its next chapter.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rPr>
              <a:t>Key Dates and Contact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rPr>
              <a:t>The closing date for applications is </a:t>
            </a:r>
            <a:r>
              <a:rPr kumimoji="0" lang="en-GB" sz="1400" b="1" i="0" u="sng"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rPr>
              <a:t>Thursday, 9 October 2025 at 9AM</a:t>
            </a:r>
            <a:endParaRPr kumimoji="0" lang="en-GB" sz="1400" b="0" i="0"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rPr>
              <a:t>To learn more about our school, please visit: www.parkgatejm.herts.sch.uk</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rPr>
              <a:t>Should you wish to discuss the role further, please contact our Chair of Governors, Dipesh Patel, at </a:t>
            </a:r>
            <a:r>
              <a:rPr kumimoji="0" lang="en-GB" sz="1400" b="1" i="0"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rPr>
              <a:t>CoG@parkgatejm.herts.sch.uk</a:t>
            </a:r>
            <a:r>
              <a:rPr kumimoji="0" lang="en-GB" sz="1400" b="0" i="0"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rPr>
              <a:t> to arrange a conversation. We warmly encourage prospective candidates to visit the school. To schedule a visit, please contact the school office at </a:t>
            </a:r>
            <a:r>
              <a:rPr kumimoji="0" lang="en-GB" sz="1400" b="1" i="0"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rPr>
              <a:t>01923 243905</a:t>
            </a:r>
            <a:r>
              <a:rPr kumimoji="0" lang="en-GB" sz="1400" b="0" i="0"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rPr>
              <a:t> or email </a:t>
            </a:r>
            <a:r>
              <a:rPr kumimoji="0" lang="en-GB" sz="1400" b="1" i="0"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rPr>
              <a:t>admin@parkgatejm.herts.sch.uk</a:t>
            </a:r>
            <a:r>
              <a:rPr kumimoji="0" lang="en-GB" sz="1400" b="0" i="0"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rPr>
              <a: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rPr>
              <a:t>Thank you once again for considering Parkgate Junior School. We wish you every success with your application and look forward to the possibility of welcoming you to our school.</a:t>
            </a: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rPr>
              <a:t>Yours sincerely,</a:t>
            </a:r>
            <a:endParaRPr kumimoji="0" lang="en-GB" sz="1400" b="0" i="0"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endParaRP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en-GB" sz="1400" b="0" i="1"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rPr>
              <a:t>The Governing Body</a:t>
            </a:r>
            <a:r>
              <a:rPr kumimoji="0" lang="en-GB" sz="1400" b="0" i="0" u="none" strike="noStrike" kern="1200" cap="none" spc="0" normalizeH="0" baseline="0" noProof="0" dirty="0">
                <a:ln>
                  <a:noFill/>
                </a:ln>
                <a:solidFill>
                  <a:srgbClr val="FFFFFF"/>
                </a:solidFill>
                <a:effectLst/>
                <a:uLnTx/>
                <a:uFillTx/>
                <a:latin typeface="Nunito Sans"/>
                <a:ea typeface="Times New Roman" panose="02020603050405020304" pitchFamily="18" charset="0"/>
                <a:cs typeface="+mn-cs"/>
              </a:rPr>
              <a:t> Parkgate Junior School</a:t>
            </a:r>
            <a:endParaRPr kumimoji="0" lang="en-GB" sz="1400" b="0" i="0" u="none" strike="noStrike" kern="1200" cap="none" spc="0" normalizeH="0" baseline="0" noProof="0" dirty="0">
              <a:ln>
                <a:noFill/>
              </a:ln>
              <a:solidFill>
                <a:srgbClr val="000000"/>
              </a:solidFill>
              <a:effectLst/>
              <a:uLnTx/>
              <a:uFillTx/>
              <a:latin typeface="Nunito Sans"/>
              <a:ea typeface="+mn-ea"/>
              <a:cs typeface="+mn-cs"/>
            </a:endParaRPr>
          </a:p>
          <a:p>
            <a:pPr>
              <a:spcBef>
                <a:spcPts val="600"/>
              </a:spcBef>
              <a:spcAft>
                <a:spcPts val="600"/>
              </a:spcAft>
              <a:buNone/>
            </a:pPr>
            <a:endParaRPr lang="en-GB" sz="1400" dirty="0">
              <a:solidFill>
                <a:schemeClr val="bg1"/>
              </a:solidFill>
              <a:effectLst/>
              <a:latin typeface="+mj-lt"/>
              <a:ea typeface="Times New Roman" panose="02020603050405020304" pitchFamily="18" charset="0"/>
            </a:endParaRPr>
          </a:p>
          <a:p>
            <a:pPr>
              <a:spcBef>
                <a:spcPts val="600"/>
              </a:spcBef>
              <a:spcAft>
                <a:spcPts val="600"/>
              </a:spcAft>
            </a:pPr>
            <a:endParaRPr lang="en-GB" sz="1300" dirty="0">
              <a:solidFill>
                <a:schemeClr val="bg1"/>
              </a:solidFill>
              <a:effectLst/>
              <a:latin typeface="+mj-lt"/>
              <a:ea typeface="Times New Roman" panose="02020603050405020304" pitchFamily="18" charset="0"/>
            </a:endParaRPr>
          </a:p>
        </p:txBody>
      </p:sp>
    </p:spTree>
    <p:extLst>
      <p:ext uri="{BB962C8B-B14F-4D97-AF65-F5344CB8AC3E}">
        <p14:creationId xmlns:p14="http://schemas.microsoft.com/office/powerpoint/2010/main" val="125208948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FAA"/>
        </a:solidFill>
        <a:effectLst/>
      </p:bgPr>
    </p:bg>
    <p:spTree>
      <p:nvGrpSpPr>
        <p:cNvPr id="1" name="">
          <a:extLst>
            <a:ext uri="{FF2B5EF4-FFF2-40B4-BE49-F238E27FC236}">
              <a16:creationId xmlns:a16="http://schemas.microsoft.com/office/drawing/2014/main" id="{3B4D74A8-C58B-9595-3095-8519B09C72E6}"/>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493B925-E5E3-E36D-ECFB-E609FF9B9D72}"/>
              </a:ext>
            </a:extLst>
          </p:cNvPr>
          <p:cNvGraphicFramePr>
            <a:graphicFrameLocks noGrp="1"/>
          </p:cNvGraphicFramePr>
          <p:nvPr>
            <p:ph sz="quarter" idx="17"/>
            <p:extLst>
              <p:ext uri="{D42A27DB-BD31-4B8C-83A1-F6EECF244321}">
                <p14:modId xmlns:p14="http://schemas.microsoft.com/office/powerpoint/2010/main" val="2201136355"/>
              </p:ext>
            </p:extLst>
          </p:nvPr>
        </p:nvGraphicFramePr>
        <p:xfrm>
          <a:off x="5230869" y="908274"/>
          <a:ext cx="6961131" cy="4614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2EB1BD0-43F8-9D94-2F6A-9841F1BA3CFE}"/>
              </a:ext>
            </a:extLst>
          </p:cNvPr>
          <p:cNvSpPr>
            <a:spLocks noGrp="1"/>
          </p:cNvSpPr>
          <p:nvPr>
            <p:ph type="sldNum" sz="quarter" idx="4"/>
          </p:nvPr>
        </p:nvSpPr>
        <p:spPr>
          <a:xfrm>
            <a:off x="10301933" y="6429379"/>
            <a:ext cx="484640" cy="365125"/>
          </a:xfrm>
          <a:prstGeom prst="rect">
            <a:avLst/>
          </a:prstGeom>
        </p:spPr>
        <p:txBody>
          <a:bodyPr vert="horz" lIns="91440" tIns="45720" rIns="91440" bIns="45720" rtlCol="0" anchor="ctr"/>
          <a:lstStyle>
            <a:defPPr>
              <a:defRPr lang="en-US"/>
            </a:defPPr>
            <a:lvl1pPr marL="0" algn="ctr" defTabSz="457200" rtl="0" eaLnBrk="1" latinLnBrk="0" hangingPunct="1">
              <a:defRPr sz="975"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FB7739C-57B1-446D-9A83-7E7FC533F08F}" type="slidenum">
              <a:rPr lang="en-GB" sz="1200" smtClean="0">
                <a:solidFill>
                  <a:srgbClr val="DAF5FE"/>
                </a:solidFill>
              </a:rPr>
              <a:pPr/>
              <a:t>4</a:t>
            </a:fld>
            <a:endParaRPr lang="en-GB" sz="1200">
              <a:solidFill>
                <a:srgbClr val="DAF5FE"/>
              </a:solidFill>
            </a:endParaRPr>
          </a:p>
        </p:txBody>
      </p:sp>
      <p:sp>
        <p:nvSpPr>
          <p:cNvPr id="11" name="Title 10">
            <a:extLst>
              <a:ext uri="{FF2B5EF4-FFF2-40B4-BE49-F238E27FC236}">
                <a16:creationId xmlns:a16="http://schemas.microsoft.com/office/drawing/2014/main" id="{818A1ED8-A0BE-8F4E-2075-3C8A82D078BD}"/>
              </a:ext>
            </a:extLst>
          </p:cNvPr>
          <p:cNvSpPr>
            <a:spLocks noGrp="1"/>
          </p:cNvSpPr>
          <p:nvPr>
            <p:ph type="title"/>
          </p:nvPr>
        </p:nvSpPr>
        <p:spPr>
          <a:xfrm>
            <a:off x="210671" y="411232"/>
            <a:ext cx="8913030" cy="427169"/>
          </a:xfrm>
        </p:spPr>
        <p:txBody>
          <a:bodyPr/>
          <a:lstStyle/>
          <a:p>
            <a:r>
              <a:rPr lang="en-GB" b="1"/>
              <a:t>School Statistics</a:t>
            </a:r>
          </a:p>
        </p:txBody>
      </p:sp>
      <p:graphicFrame>
        <p:nvGraphicFramePr>
          <p:cNvPr id="4" name="Content Placeholder 3">
            <a:extLst>
              <a:ext uri="{FF2B5EF4-FFF2-40B4-BE49-F238E27FC236}">
                <a16:creationId xmlns:a16="http://schemas.microsoft.com/office/drawing/2014/main" id="{48BB2B13-344D-BECE-15EA-28C00F2F4662}"/>
              </a:ext>
            </a:extLst>
          </p:cNvPr>
          <p:cNvGraphicFramePr>
            <a:graphicFrameLocks noGrp="1"/>
          </p:cNvGraphicFramePr>
          <p:nvPr>
            <p:ph sz="quarter" idx="14"/>
            <p:extLst>
              <p:ext uri="{D42A27DB-BD31-4B8C-83A1-F6EECF244321}">
                <p14:modId xmlns:p14="http://schemas.microsoft.com/office/powerpoint/2010/main" val="2250910803"/>
              </p:ext>
            </p:extLst>
          </p:nvPr>
        </p:nvGraphicFramePr>
        <p:xfrm>
          <a:off x="448981" y="1335505"/>
          <a:ext cx="5274104" cy="3688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Graphic 12" descr="Group of people with solid fill">
            <a:extLst>
              <a:ext uri="{FF2B5EF4-FFF2-40B4-BE49-F238E27FC236}">
                <a16:creationId xmlns:a16="http://schemas.microsoft.com/office/drawing/2014/main" id="{76C1DDE1-56AB-30D6-212D-BA726E0821B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35445" y="3453443"/>
            <a:ext cx="639076" cy="639076"/>
          </a:xfrm>
          <a:prstGeom prst="rect">
            <a:avLst/>
          </a:prstGeom>
        </p:spPr>
      </p:pic>
      <p:pic>
        <p:nvPicPr>
          <p:cNvPr id="15" name="Graphic 14" descr="School boy with solid fill">
            <a:extLst>
              <a:ext uri="{FF2B5EF4-FFF2-40B4-BE49-F238E27FC236}">
                <a16:creationId xmlns:a16="http://schemas.microsoft.com/office/drawing/2014/main" id="{EC7E2D36-C42A-A752-6F97-FC28352B89B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03146" y="2197553"/>
            <a:ext cx="771375" cy="771375"/>
          </a:xfrm>
          <a:prstGeom prst="rect">
            <a:avLst/>
          </a:prstGeom>
        </p:spPr>
      </p:pic>
      <p:pic>
        <p:nvPicPr>
          <p:cNvPr id="17" name="Graphic 16" descr="Schoolhouse with solid fill">
            <a:extLst>
              <a:ext uri="{FF2B5EF4-FFF2-40B4-BE49-F238E27FC236}">
                <a16:creationId xmlns:a16="http://schemas.microsoft.com/office/drawing/2014/main" id="{F4F9C7D9-424B-2047-C8AA-A73002490BB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03146" y="949817"/>
            <a:ext cx="771376" cy="771376"/>
          </a:xfrm>
          <a:prstGeom prst="rect">
            <a:avLst/>
          </a:prstGeom>
        </p:spPr>
      </p:pic>
      <p:pic>
        <p:nvPicPr>
          <p:cNvPr id="2" name="Picture 1">
            <a:extLst>
              <a:ext uri="{FF2B5EF4-FFF2-40B4-BE49-F238E27FC236}">
                <a16:creationId xmlns:a16="http://schemas.microsoft.com/office/drawing/2014/main" id="{0C4F8045-1F91-2CD6-7F1F-A54239D85B2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86411" y="6365885"/>
            <a:ext cx="494383" cy="492115"/>
          </a:xfrm>
          <a:prstGeom prst="rect">
            <a:avLst/>
          </a:prstGeom>
        </p:spPr>
      </p:pic>
      <p:sp>
        <p:nvSpPr>
          <p:cNvPr id="7" name="TextBox 6">
            <a:extLst>
              <a:ext uri="{FF2B5EF4-FFF2-40B4-BE49-F238E27FC236}">
                <a16:creationId xmlns:a16="http://schemas.microsoft.com/office/drawing/2014/main" id="{CABFCCAA-1F4B-C9E7-56BF-F168FF43A0E4}"/>
              </a:ext>
            </a:extLst>
          </p:cNvPr>
          <p:cNvSpPr txBox="1"/>
          <p:nvPr/>
        </p:nvSpPr>
        <p:spPr>
          <a:xfrm>
            <a:off x="2194339" y="6326548"/>
            <a:ext cx="8349914"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DAF5FE"/>
                </a:solidFill>
                <a:effectLst/>
                <a:uLnTx/>
                <a:uFillTx/>
                <a:latin typeface="Aptos" panose="02110004020202020204"/>
                <a:ea typeface="+mn-ea"/>
                <a:cs typeface="+mn-cs"/>
              </a:rPr>
              <a:t>Parkgate Junior School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DAF5FE"/>
                </a:solidFill>
                <a:effectLst/>
                <a:uLnTx/>
                <a:uFillTx/>
                <a:latin typeface="Aptos" panose="02110004020202020204"/>
                <a:ea typeface="+mn-ea"/>
                <a:cs typeface="+mn-cs"/>
              </a:rPr>
              <a:t>Headteacher Recruitment Candidate Pack</a:t>
            </a:r>
          </a:p>
        </p:txBody>
      </p:sp>
    </p:spTree>
    <p:extLst>
      <p:ext uri="{BB962C8B-B14F-4D97-AF65-F5344CB8AC3E}">
        <p14:creationId xmlns:p14="http://schemas.microsoft.com/office/powerpoint/2010/main" val="418083170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FAA"/>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875DCE-975D-CD95-E455-6E1F283BC526}"/>
              </a:ext>
            </a:extLst>
          </p:cNvPr>
          <p:cNvSpPr>
            <a:spLocks noGrp="1"/>
          </p:cNvSpPr>
          <p:nvPr>
            <p:ph type="ftr" sz="quarter" idx="11"/>
          </p:nvPr>
        </p:nvSpPr>
        <p:spPr>
          <a:xfrm>
            <a:off x="1939952" y="6398881"/>
            <a:ext cx="8260504" cy="365125"/>
          </a:xfrm>
        </p:spPr>
        <p:txBody>
          <a:bodyPr anchor="ctr">
            <a:noAutofit/>
          </a:bodyPr>
          <a:lstStyle/>
          <a:p>
            <a:pPr lvl="0" algn="ctr" defTabSz="457200">
              <a:defRPr/>
            </a:pPr>
            <a:r>
              <a:rPr lang="en-GB" sz="1400">
                <a:solidFill>
                  <a:srgbClr val="DAF5FE"/>
                </a:solidFill>
                <a:latin typeface="Aptos" panose="02110004020202020204"/>
              </a:rPr>
              <a:t>Parkgate Junior School </a:t>
            </a:r>
          </a:p>
          <a:p>
            <a:pPr lvl="0" algn="ctr" defTabSz="457200">
              <a:defRPr/>
            </a:pPr>
            <a:r>
              <a:rPr lang="en-GB" sz="1400">
                <a:solidFill>
                  <a:srgbClr val="DAF5FE"/>
                </a:solidFill>
                <a:latin typeface="Aptos" panose="02110004020202020204"/>
              </a:rPr>
              <a:t>Headteacher Recruitment Candidate Pack</a:t>
            </a:r>
          </a:p>
        </p:txBody>
      </p:sp>
      <p:sp>
        <p:nvSpPr>
          <p:cNvPr id="3" name="Slide Number Placeholder 2">
            <a:extLst>
              <a:ext uri="{FF2B5EF4-FFF2-40B4-BE49-F238E27FC236}">
                <a16:creationId xmlns:a16="http://schemas.microsoft.com/office/drawing/2014/main" id="{932FDF0D-6B96-E837-75D7-DF733C8A810E}"/>
              </a:ext>
            </a:extLst>
          </p:cNvPr>
          <p:cNvSpPr>
            <a:spLocks noGrp="1"/>
          </p:cNvSpPr>
          <p:nvPr>
            <p:ph type="sldNum" sz="quarter" idx="12"/>
          </p:nvPr>
        </p:nvSpPr>
        <p:spPr>
          <a:xfrm>
            <a:off x="10252048" y="6398881"/>
            <a:ext cx="596480" cy="365125"/>
          </a:xfrm>
        </p:spPr>
        <p:txBody>
          <a:bodyPr anchor="ctr">
            <a:normAutofit/>
          </a:bodyPr>
          <a:lstStyle/>
          <a:p>
            <a:pPr>
              <a:spcAft>
                <a:spcPts val="600"/>
              </a:spcAft>
            </a:pPr>
            <a:fld id="{7FB7739C-57B1-446D-9A83-7E7FC533F08F}" type="slidenum">
              <a:rPr lang="en-GB" smtClean="0">
                <a:solidFill>
                  <a:srgbClr val="DAF5FE"/>
                </a:solidFill>
              </a:rPr>
              <a:pPr>
                <a:spcAft>
                  <a:spcPts val="600"/>
                </a:spcAft>
              </a:pPr>
              <a:t>5</a:t>
            </a:fld>
            <a:endParaRPr lang="en-GB">
              <a:solidFill>
                <a:srgbClr val="DAF5FE"/>
              </a:solidFill>
            </a:endParaRPr>
          </a:p>
        </p:txBody>
      </p:sp>
      <p:sp>
        <p:nvSpPr>
          <p:cNvPr id="7" name="Content Placeholder 6">
            <a:extLst>
              <a:ext uri="{FF2B5EF4-FFF2-40B4-BE49-F238E27FC236}">
                <a16:creationId xmlns:a16="http://schemas.microsoft.com/office/drawing/2014/main" id="{3B8E10E4-37B0-9BF1-9E43-7CC831E093B9}"/>
              </a:ext>
            </a:extLst>
          </p:cNvPr>
          <p:cNvSpPr>
            <a:spLocks noGrp="1"/>
          </p:cNvSpPr>
          <p:nvPr>
            <p:ph type="body" sz="quarter" idx="13"/>
          </p:nvPr>
        </p:nvSpPr>
        <p:spPr>
          <a:xfrm>
            <a:off x="268042" y="1169750"/>
            <a:ext cx="7817179" cy="4954323"/>
          </a:xfrm>
        </p:spPr>
        <p:txBody>
          <a:bodyPr anchor="t">
            <a:normAutofit fontScale="77500" lnSpcReduction="20000"/>
          </a:bodyPr>
          <a:lstStyle/>
          <a:p>
            <a:pPr marL="0" marR="0" lvl="0" indent="0" defTabSz="914400" rtl="0" eaLnBrk="1" fontAlgn="auto" latinLnBrk="0" hangingPunct="1">
              <a:spcBef>
                <a:spcPts val="60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effectLst/>
                <a:uLnTx/>
                <a:uFillTx/>
                <a:latin typeface="Nunito Sans" pitchFamily="2" charset="0"/>
              </a:rPr>
              <a:t>Parkgate Junior School is a two-form entry community school located in North Watford, Hertfordshire, welcoming children aged 7 to 11. Housed in a characterful Edwardian building, the school blends historic charm with modern learning. </a:t>
            </a:r>
          </a:p>
          <a:p>
            <a:pPr marL="0" marR="0" lvl="0" indent="0" defTabSz="914400" rtl="0" eaLnBrk="1" fontAlgn="auto" latinLnBrk="0" hangingPunct="1">
              <a:spcBef>
                <a:spcPts val="60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effectLst/>
                <a:uLnTx/>
                <a:uFillTx/>
                <a:latin typeface="Nunito Sans" pitchFamily="2" charset="0"/>
              </a:rPr>
              <a:t>Classrooms are bright and well-equipped, with dedicated spaces for music, computing, and small group work. Every pupil has access to a Chromebook, and our hybrid approach to teaching combines traditional methods with digital tools to support engagement and prepare children for the future.</a:t>
            </a:r>
          </a:p>
          <a:p>
            <a:pPr marL="0" marR="0" lvl="0" indent="0" defTabSz="914400" rtl="0" eaLnBrk="1" fontAlgn="auto" latinLnBrk="0" hangingPunct="1">
              <a:spcBef>
                <a:spcPts val="60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effectLst/>
                <a:uLnTx/>
                <a:uFillTx/>
                <a:latin typeface="Nunito Sans" pitchFamily="2" charset="0"/>
              </a:rPr>
              <a:t>Parkgate is a richly diverse school, with over 30 languages spoken. We are an accredited International School and celebrate our global community through events such as International Week, food festivals, and Mother Tongue Day. These experiences help pupils develop confidence, curiosity, and a sense of belonging. </a:t>
            </a:r>
          </a:p>
          <a:p>
            <a:pPr marL="0" marR="0" lvl="0" indent="0" defTabSz="914400" rtl="0" eaLnBrk="1" fontAlgn="auto" latinLnBrk="0" hangingPunct="1">
              <a:spcBef>
                <a:spcPts val="60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effectLst/>
                <a:uLnTx/>
                <a:uFillTx/>
                <a:latin typeface="Nunito Sans" pitchFamily="2" charset="0"/>
              </a:rPr>
              <a:t>We also place a strong emphasis on healthy living and wellbeing. The school holds Healthy Schools status and is part of the local Schools Sports Partnership. Our commitment to physical activity is reflected in the wide range of sports clubs on offer - from Karate to Street Dance, Golf to Basketball - and our achievement of the Active Mark.</a:t>
            </a:r>
          </a:p>
          <a:p>
            <a:pPr marL="0" marR="0" lvl="0" indent="0" defTabSz="914400" rtl="0" eaLnBrk="1" fontAlgn="auto" latinLnBrk="0" hangingPunct="1">
              <a:spcBef>
                <a:spcPts val="60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effectLst/>
                <a:uLnTx/>
                <a:uFillTx/>
                <a:latin typeface="Nunito Sans" pitchFamily="2" charset="0"/>
              </a:rPr>
              <a:t>We are proud of our inclusive ethos and commitment to meeting the needs of all learners. Staff work collaboratively to provide personalised support, especially for pupils with complex needs, and the school continues to adapt creatively to ensure every child can thrive. There is a clear focus on staffing and resources that reflect our priorities and values.</a:t>
            </a:r>
          </a:p>
          <a:p>
            <a:pPr marL="0" marR="0" lvl="0" indent="0" defTabSz="914400" rtl="0" eaLnBrk="1" fontAlgn="auto" latinLnBrk="0" hangingPunct="1">
              <a:spcBef>
                <a:spcPts val="60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effectLst/>
                <a:uLnTx/>
                <a:uFillTx/>
                <a:latin typeface="Nunito Sans" pitchFamily="2" charset="0"/>
              </a:rPr>
              <a:t>At the heart of Parkgate is a strong sense of family. Staff, pupils, and families work together to create a warm, supportive environment where relationships matter, and every child is known and valued. The “Parkgate Family” ethos runs through everything we do - creating a school full of heart, ambition, and purpose.</a:t>
            </a:r>
          </a:p>
          <a:p>
            <a:endParaRPr lang="en-GB" dirty="0">
              <a:solidFill>
                <a:srgbClr val="FFFFFF"/>
              </a:solidFill>
            </a:endParaRPr>
          </a:p>
        </p:txBody>
      </p:sp>
      <p:sp>
        <p:nvSpPr>
          <p:cNvPr id="9" name="Title 8">
            <a:extLst>
              <a:ext uri="{FF2B5EF4-FFF2-40B4-BE49-F238E27FC236}">
                <a16:creationId xmlns:a16="http://schemas.microsoft.com/office/drawing/2014/main" id="{D746A68D-4205-DBAA-8065-F36F0B7D1DF7}"/>
              </a:ext>
            </a:extLst>
          </p:cNvPr>
          <p:cNvSpPr>
            <a:spLocks noGrp="1"/>
          </p:cNvSpPr>
          <p:nvPr>
            <p:ph type="title"/>
          </p:nvPr>
        </p:nvSpPr>
        <p:spPr>
          <a:xfrm>
            <a:off x="268042" y="471053"/>
            <a:ext cx="10969883" cy="525747"/>
          </a:xfrm>
        </p:spPr>
        <p:txBody>
          <a:bodyPr anchor="t">
            <a:normAutofit/>
          </a:bodyPr>
          <a:lstStyle/>
          <a:p>
            <a:r>
              <a:rPr lang="en-GB" sz="3000" dirty="0"/>
              <a:t>About our school</a:t>
            </a:r>
          </a:p>
        </p:txBody>
      </p:sp>
      <p:pic>
        <p:nvPicPr>
          <p:cNvPr id="19" name="Picture 18">
            <a:extLst>
              <a:ext uri="{FF2B5EF4-FFF2-40B4-BE49-F238E27FC236}">
                <a16:creationId xmlns:a16="http://schemas.microsoft.com/office/drawing/2014/main" id="{9D62E9B0-7B89-28F3-1A19-487D7D50EEE2}"/>
              </a:ext>
            </a:extLst>
          </p:cNvPr>
          <p:cNvPicPr>
            <a:picLocks noChangeAspect="1"/>
          </p:cNvPicPr>
          <p:nvPr/>
        </p:nvPicPr>
        <p:blipFill>
          <a:blip r:embed="rId2"/>
          <a:stretch>
            <a:fillRect/>
          </a:stretch>
        </p:blipFill>
        <p:spPr>
          <a:xfrm>
            <a:off x="6654692" y="644004"/>
            <a:ext cx="466790" cy="371527"/>
          </a:xfrm>
          <a:prstGeom prst="rect">
            <a:avLst/>
          </a:prstGeom>
        </p:spPr>
      </p:pic>
      <p:pic>
        <p:nvPicPr>
          <p:cNvPr id="23" name="Picture Placeholder 22" descr="A brick building with a fenced in area&#10;&#10;AI-generated content may be incorrect.">
            <a:extLst>
              <a:ext uri="{FF2B5EF4-FFF2-40B4-BE49-F238E27FC236}">
                <a16:creationId xmlns:a16="http://schemas.microsoft.com/office/drawing/2014/main" id="{90B7BDAE-613E-578D-F544-D1C80793D404}"/>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2500" r="12500"/>
          <a:stretch>
            <a:fillRect/>
          </a:stretch>
        </p:blipFill>
        <p:spPr>
          <a:xfrm>
            <a:off x="8213594" y="460677"/>
            <a:ext cx="3867200" cy="3867200"/>
          </a:xfrm>
          <a:ln>
            <a:solidFill>
              <a:srgbClr val="89011D"/>
            </a:solidFill>
          </a:ln>
        </p:spPr>
      </p:pic>
      <p:pic>
        <p:nvPicPr>
          <p:cNvPr id="24" name="Picture 23">
            <a:extLst>
              <a:ext uri="{FF2B5EF4-FFF2-40B4-BE49-F238E27FC236}">
                <a16:creationId xmlns:a16="http://schemas.microsoft.com/office/drawing/2014/main" id="{FB53749B-1F12-320B-C588-68E4B33459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6411" y="6365885"/>
            <a:ext cx="494383" cy="492115"/>
          </a:xfrm>
          <a:prstGeom prst="rect">
            <a:avLst/>
          </a:prstGeom>
        </p:spPr>
      </p:pic>
    </p:spTree>
    <p:extLst>
      <p:ext uri="{BB962C8B-B14F-4D97-AF65-F5344CB8AC3E}">
        <p14:creationId xmlns:p14="http://schemas.microsoft.com/office/powerpoint/2010/main" val="409260841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FAA"/>
        </a:solidFill>
        <a:effectLst/>
      </p:bgPr>
    </p:bg>
    <p:spTree>
      <p:nvGrpSpPr>
        <p:cNvPr id="1" name=""/>
        <p:cNvGrpSpPr/>
        <p:nvPr/>
      </p:nvGrpSpPr>
      <p:grpSpPr>
        <a:xfrm>
          <a:off x="0" y="0"/>
          <a:ext cx="0" cy="0"/>
          <a:chOff x="0" y="0"/>
          <a:chExt cx="0" cy="0"/>
        </a:xfrm>
      </p:grpSpPr>
      <p:sp>
        <p:nvSpPr>
          <p:cNvPr id="7" name="Flowchart: Connector 6">
            <a:extLst>
              <a:ext uri="{FF2B5EF4-FFF2-40B4-BE49-F238E27FC236}">
                <a16:creationId xmlns:a16="http://schemas.microsoft.com/office/drawing/2014/main" id="{D6054F99-3F9F-2F1B-B3CD-602C28A69F26}"/>
              </a:ext>
            </a:extLst>
          </p:cNvPr>
          <p:cNvSpPr/>
          <p:nvPr/>
        </p:nvSpPr>
        <p:spPr>
          <a:xfrm>
            <a:off x="4389005" y="1201913"/>
            <a:ext cx="3362398" cy="3263882"/>
          </a:xfrm>
          <a:prstGeom prst="flowChartConnector">
            <a:avLst/>
          </a:prstGeom>
          <a:solidFill>
            <a:srgbClr val="DAF5FE"/>
          </a:solidFill>
          <a:ln w="50800">
            <a:solidFill>
              <a:srgbClr val="8901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67358786-6D32-5A47-EBF7-708183815E77}"/>
              </a:ext>
            </a:extLst>
          </p:cNvPr>
          <p:cNvSpPr>
            <a:spLocks noGrp="1"/>
          </p:cNvSpPr>
          <p:nvPr>
            <p:ph type="ftr" sz="quarter" idx="11"/>
          </p:nvPr>
        </p:nvSpPr>
        <p:spPr>
          <a:xfrm>
            <a:off x="1939952" y="6398881"/>
            <a:ext cx="8260504" cy="365125"/>
          </a:xfrm>
        </p:spPr>
        <p:txBody>
          <a:bodyPr/>
          <a:lstStyle/>
          <a:p>
            <a:pPr lvl="0" algn="ctr" defTabSz="457200">
              <a:defRPr/>
            </a:pPr>
            <a:r>
              <a:rPr lang="en-GB" sz="1400">
                <a:solidFill>
                  <a:srgbClr val="DAF5FE"/>
                </a:solidFill>
                <a:latin typeface="Aptos" panose="02110004020202020204"/>
              </a:rPr>
              <a:t>Parkgate Junior School </a:t>
            </a:r>
          </a:p>
          <a:p>
            <a:pPr lvl="0" algn="ctr" defTabSz="457200">
              <a:defRPr/>
            </a:pPr>
            <a:r>
              <a:rPr lang="en-GB" sz="1400">
                <a:solidFill>
                  <a:srgbClr val="DAF5FE"/>
                </a:solidFill>
                <a:latin typeface="Aptos" panose="02110004020202020204"/>
              </a:rPr>
              <a:t>Headteacher Recruitment Candidate Pack</a:t>
            </a:r>
          </a:p>
        </p:txBody>
      </p:sp>
      <p:sp>
        <p:nvSpPr>
          <p:cNvPr id="3" name="Slide Number Placeholder 2">
            <a:extLst>
              <a:ext uri="{FF2B5EF4-FFF2-40B4-BE49-F238E27FC236}">
                <a16:creationId xmlns:a16="http://schemas.microsoft.com/office/drawing/2014/main" id="{325A3A2D-EB15-E501-67F4-6E8468AB1F7B}"/>
              </a:ext>
            </a:extLst>
          </p:cNvPr>
          <p:cNvSpPr>
            <a:spLocks noGrp="1"/>
          </p:cNvSpPr>
          <p:nvPr>
            <p:ph type="sldNum" sz="quarter" idx="12"/>
          </p:nvPr>
        </p:nvSpPr>
        <p:spPr>
          <a:xfrm>
            <a:off x="10252048" y="6398881"/>
            <a:ext cx="596480" cy="365125"/>
          </a:xfrm>
        </p:spPr>
        <p:txBody>
          <a:bodyPr/>
          <a:lstStyle/>
          <a:p>
            <a:fld id="{7FB7739C-57B1-446D-9A83-7E7FC533F08F}" type="slidenum">
              <a:rPr lang="en-GB" smtClean="0">
                <a:solidFill>
                  <a:srgbClr val="DAF5FE"/>
                </a:solidFill>
              </a:rPr>
              <a:pPr/>
              <a:t>6</a:t>
            </a:fld>
            <a:endParaRPr lang="en-GB">
              <a:solidFill>
                <a:srgbClr val="DAF5FE"/>
              </a:solidFill>
            </a:endParaRPr>
          </a:p>
        </p:txBody>
      </p:sp>
      <p:sp>
        <p:nvSpPr>
          <p:cNvPr id="12" name="Title 11">
            <a:extLst>
              <a:ext uri="{FF2B5EF4-FFF2-40B4-BE49-F238E27FC236}">
                <a16:creationId xmlns:a16="http://schemas.microsoft.com/office/drawing/2014/main" id="{346128AA-5287-E897-8687-39D64728C55C}"/>
              </a:ext>
            </a:extLst>
          </p:cNvPr>
          <p:cNvSpPr>
            <a:spLocks noGrp="1"/>
          </p:cNvSpPr>
          <p:nvPr>
            <p:ph type="title"/>
          </p:nvPr>
        </p:nvSpPr>
        <p:spPr>
          <a:xfrm>
            <a:off x="333366" y="326267"/>
            <a:ext cx="10969883" cy="525747"/>
          </a:xfrm>
        </p:spPr>
        <p:txBody>
          <a:bodyPr/>
          <a:lstStyle/>
          <a:p>
            <a:r>
              <a:rPr lang="en-GB"/>
              <a:t>OUR VISION &amp; aims</a:t>
            </a:r>
          </a:p>
        </p:txBody>
      </p:sp>
      <p:pic>
        <p:nvPicPr>
          <p:cNvPr id="14" name="Picture 13">
            <a:extLst>
              <a:ext uri="{FF2B5EF4-FFF2-40B4-BE49-F238E27FC236}">
                <a16:creationId xmlns:a16="http://schemas.microsoft.com/office/drawing/2014/main" id="{E0338BB9-689B-FCF3-F779-4521AAF152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6411" y="6365885"/>
            <a:ext cx="494383" cy="492115"/>
          </a:xfrm>
          <a:prstGeom prst="rect">
            <a:avLst/>
          </a:prstGeom>
        </p:spPr>
      </p:pic>
      <p:pic>
        <p:nvPicPr>
          <p:cNvPr id="28" name="Picture Placeholder 27" descr="A group of girls eating food&#10;&#10;AI-generated content may be incorrect.">
            <a:extLst>
              <a:ext uri="{FF2B5EF4-FFF2-40B4-BE49-F238E27FC236}">
                <a16:creationId xmlns:a16="http://schemas.microsoft.com/office/drawing/2014/main" id="{4E18E36F-0348-3332-A484-FBB29C101EEC}"/>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2483" r="12483"/>
          <a:stretch>
            <a:fillRect/>
          </a:stretch>
        </p:blipFill>
        <p:spPr>
          <a:xfrm>
            <a:off x="7139323" y="553727"/>
            <a:ext cx="4854945" cy="4854945"/>
          </a:xfrm>
          <a:ln>
            <a:solidFill>
              <a:srgbClr val="89011D"/>
            </a:solidFill>
          </a:ln>
        </p:spPr>
      </p:pic>
      <p:sp>
        <p:nvSpPr>
          <p:cNvPr id="30" name="TextBox 29">
            <a:extLst>
              <a:ext uri="{FF2B5EF4-FFF2-40B4-BE49-F238E27FC236}">
                <a16:creationId xmlns:a16="http://schemas.microsoft.com/office/drawing/2014/main" id="{2255F357-7A60-8397-DB89-45EB9C82EC4F}"/>
              </a:ext>
            </a:extLst>
          </p:cNvPr>
          <p:cNvSpPr txBox="1"/>
          <p:nvPr/>
        </p:nvSpPr>
        <p:spPr>
          <a:xfrm>
            <a:off x="265227" y="2008689"/>
            <a:ext cx="8016549" cy="2477601"/>
          </a:xfrm>
          <a:prstGeom prst="rect">
            <a:avLst/>
          </a:prstGeom>
          <a:noFill/>
        </p:spPr>
        <p:txBody>
          <a:bodyPr wrap="square">
            <a:spAutoFit/>
          </a:bodyPr>
          <a:lstStyle/>
          <a:p>
            <a:pPr marL="457200" indent="-457200" algn="l">
              <a:spcBef>
                <a:spcPts val="600"/>
              </a:spcBef>
              <a:spcAft>
                <a:spcPts val="600"/>
              </a:spcAft>
              <a:buFont typeface="Wingdings" panose="05000000000000000000" pitchFamily="2" charset="2"/>
              <a:buChar char="ü"/>
            </a:pPr>
            <a:r>
              <a:rPr lang="en-GB" sz="2300" i="0">
                <a:solidFill>
                  <a:schemeClr val="bg1"/>
                </a:solidFill>
                <a:effectLst/>
                <a:latin typeface="Nunito" pitchFamily="2" charset="0"/>
              </a:rPr>
              <a:t>We learn together</a:t>
            </a:r>
          </a:p>
          <a:p>
            <a:pPr marL="457200" indent="-457200" algn="l">
              <a:spcBef>
                <a:spcPts val="600"/>
              </a:spcBef>
              <a:spcAft>
                <a:spcPts val="600"/>
              </a:spcAft>
              <a:buFont typeface="Wingdings" panose="05000000000000000000" pitchFamily="2" charset="2"/>
              <a:buChar char="ü"/>
            </a:pPr>
            <a:r>
              <a:rPr lang="en-GB" sz="2300" i="0">
                <a:solidFill>
                  <a:schemeClr val="bg1"/>
                </a:solidFill>
                <a:effectLst/>
                <a:latin typeface="Nunito" pitchFamily="2" charset="0"/>
              </a:rPr>
              <a:t>We help each other</a:t>
            </a:r>
          </a:p>
          <a:p>
            <a:pPr marL="457200" indent="-457200" algn="l">
              <a:spcBef>
                <a:spcPts val="600"/>
              </a:spcBef>
              <a:spcAft>
                <a:spcPts val="600"/>
              </a:spcAft>
              <a:buFont typeface="Wingdings" panose="05000000000000000000" pitchFamily="2" charset="2"/>
              <a:buChar char="ü"/>
            </a:pPr>
            <a:r>
              <a:rPr lang="en-GB" sz="2300" i="0">
                <a:solidFill>
                  <a:schemeClr val="bg1"/>
                </a:solidFill>
                <a:effectLst/>
                <a:latin typeface="Nunito" pitchFamily="2" charset="0"/>
              </a:rPr>
              <a:t>We respect each other</a:t>
            </a:r>
          </a:p>
          <a:p>
            <a:pPr marL="457200" indent="-457200" algn="l">
              <a:spcBef>
                <a:spcPts val="600"/>
              </a:spcBef>
              <a:spcAft>
                <a:spcPts val="600"/>
              </a:spcAft>
              <a:buFont typeface="Wingdings" panose="05000000000000000000" pitchFamily="2" charset="2"/>
              <a:buChar char="ü"/>
            </a:pPr>
            <a:r>
              <a:rPr lang="en-GB" sz="2300" i="0">
                <a:solidFill>
                  <a:schemeClr val="bg1"/>
                </a:solidFill>
                <a:effectLst/>
                <a:latin typeface="Nunito" pitchFamily="2" charset="0"/>
              </a:rPr>
              <a:t>We try hard every day to </a:t>
            </a:r>
          </a:p>
          <a:p>
            <a:pPr algn="l">
              <a:spcBef>
                <a:spcPts val="600"/>
              </a:spcBef>
              <a:spcAft>
                <a:spcPts val="600"/>
              </a:spcAft>
            </a:pPr>
            <a:r>
              <a:rPr lang="en-GB" sz="2300">
                <a:solidFill>
                  <a:schemeClr val="bg1"/>
                </a:solidFill>
                <a:latin typeface="Nunito" pitchFamily="2" charset="0"/>
              </a:rPr>
              <a:t>       </a:t>
            </a:r>
            <a:r>
              <a:rPr lang="en-GB" sz="2300" i="0">
                <a:solidFill>
                  <a:schemeClr val="bg1"/>
                </a:solidFill>
                <a:effectLst/>
                <a:latin typeface="Nunito" pitchFamily="2" charset="0"/>
              </a:rPr>
              <a:t>become the best we can be</a:t>
            </a:r>
          </a:p>
        </p:txBody>
      </p:sp>
      <p:sp>
        <p:nvSpPr>
          <p:cNvPr id="5" name="TextBox 4">
            <a:extLst>
              <a:ext uri="{FF2B5EF4-FFF2-40B4-BE49-F238E27FC236}">
                <a16:creationId xmlns:a16="http://schemas.microsoft.com/office/drawing/2014/main" id="{879385DD-76E7-6E43-D112-2630F98DE3F2}"/>
              </a:ext>
            </a:extLst>
          </p:cNvPr>
          <p:cNvSpPr txBox="1"/>
          <p:nvPr/>
        </p:nvSpPr>
        <p:spPr>
          <a:xfrm>
            <a:off x="3841338" y="1449328"/>
            <a:ext cx="4176596" cy="992579"/>
          </a:xfrm>
          <a:prstGeom prst="rect">
            <a:avLst/>
          </a:prstGeom>
          <a:noFill/>
        </p:spPr>
        <p:txBody>
          <a:bodyPr wrap="square">
            <a:spAutoFit/>
          </a:bodyPr>
          <a:lstStyle/>
          <a:p>
            <a:pPr algn="ctr">
              <a:buNone/>
            </a:pPr>
            <a:r>
              <a:rPr lang="en-GB" sz="2400">
                <a:solidFill>
                  <a:srgbClr val="007FAA"/>
                </a:solidFill>
                <a:effectLst/>
                <a:latin typeface="Nunito" pitchFamily="2" charset="0"/>
              </a:rPr>
              <a:t>Our </a:t>
            </a:r>
          </a:p>
          <a:p>
            <a:pPr algn="ctr">
              <a:buNone/>
            </a:pPr>
            <a:r>
              <a:rPr lang="en-GB" sz="2400">
                <a:solidFill>
                  <a:srgbClr val="007FAA"/>
                </a:solidFill>
                <a:effectLst/>
                <a:latin typeface="Nunito" pitchFamily="2" charset="0"/>
              </a:rPr>
              <a:t>School Motto</a:t>
            </a:r>
          </a:p>
          <a:p>
            <a:pPr algn="ctr">
              <a:buNone/>
            </a:pPr>
            <a:endParaRPr lang="en-GB" sz="1050" b="1">
              <a:solidFill>
                <a:srgbClr val="007FAA"/>
              </a:solidFill>
              <a:effectLst/>
              <a:latin typeface="Nunito" pitchFamily="2" charset="0"/>
            </a:endParaRPr>
          </a:p>
        </p:txBody>
      </p:sp>
      <p:sp>
        <p:nvSpPr>
          <p:cNvPr id="10" name="TextBox 9">
            <a:extLst>
              <a:ext uri="{FF2B5EF4-FFF2-40B4-BE49-F238E27FC236}">
                <a16:creationId xmlns:a16="http://schemas.microsoft.com/office/drawing/2014/main" id="{0B54AA91-0ADD-ADA0-430C-15253F41CC3E}"/>
              </a:ext>
            </a:extLst>
          </p:cNvPr>
          <p:cNvSpPr txBox="1"/>
          <p:nvPr/>
        </p:nvSpPr>
        <p:spPr>
          <a:xfrm>
            <a:off x="0" y="5449663"/>
            <a:ext cx="12191999" cy="707886"/>
          </a:xfrm>
          <a:prstGeom prst="rect">
            <a:avLst/>
          </a:prstGeom>
          <a:noFill/>
        </p:spPr>
        <p:txBody>
          <a:bodyPr wrap="square">
            <a:spAutoFit/>
          </a:bodyPr>
          <a:lstStyle/>
          <a:p>
            <a:pPr algn="ctr"/>
            <a:r>
              <a:rPr lang="en-GB" sz="2000" b="1" i="1">
                <a:solidFill>
                  <a:schemeClr val="bg1"/>
                </a:solidFill>
                <a:effectLst/>
                <a:latin typeface="Nunito" pitchFamily="2" charset="0"/>
              </a:rPr>
              <a:t>Parkgate Juniors is special because we all  have something </a:t>
            </a:r>
          </a:p>
          <a:p>
            <a:pPr algn="ctr"/>
            <a:r>
              <a:rPr lang="en-GB" sz="2000" b="1" i="1">
                <a:solidFill>
                  <a:schemeClr val="bg1"/>
                </a:solidFill>
                <a:effectLst/>
                <a:latin typeface="Nunito" pitchFamily="2" charset="0"/>
              </a:rPr>
              <a:t>amazing to contribute to the Parkgate family.</a:t>
            </a:r>
            <a:endParaRPr lang="en-GB" sz="2000" b="1" i="1">
              <a:solidFill>
                <a:schemeClr val="bg1"/>
              </a:solidFill>
              <a:latin typeface="Nunito" pitchFamily="2" charset="0"/>
            </a:endParaRPr>
          </a:p>
        </p:txBody>
      </p:sp>
      <p:sp>
        <p:nvSpPr>
          <p:cNvPr id="4" name="TextBox 3">
            <a:extLst>
              <a:ext uri="{FF2B5EF4-FFF2-40B4-BE49-F238E27FC236}">
                <a16:creationId xmlns:a16="http://schemas.microsoft.com/office/drawing/2014/main" id="{0513E451-D571-7815-F9A5-78E76EB0D624}"/>
              </a:ext>
            </a:extLst>
          </p:cNvPr>
          <p:cNvSpPr txBox="1"/>
          <p:nvPr/>
        </p:nvSpPr>
        <p:spPr>
          <a:xfrm>
            <a:off x="4719948" y="2395407"/>
            <a:ext cx="246771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a:ln>
                  <a:noFill/>
                </a:ln>
                <a:solidFill>
                  <a:srgbClr val="007FAA"/>
                </a:solidFill>
                <a:effectLst/>
                <a:uLnTx/>
                <a:uFillTx/>
                <a:latin typeface="Nunito" pitchFamily="2" charset="0"/>
                <a:ea typeface="+mn-ea"/>
                <a:cs typeface="+mn-cs"/>
              </a:rPr>
              <a:t>Not for self, but for all</a:t>
            </a:r>
            <a:endParaRPr kumimoji="0" lang="en-GB" sz="3600" b="1" i="0" u="none" strike="noStrike" kern="1200" cap="none" spc="0" normalizeH="0" baseline="0" noProof="0">
              <a:ln>
                <a:noFill/>
              </a:ln>
              <a:solidFill>
                <a:srgbClr val="FFFFFF"/>
              </a:solidFill>
              <a:effectLst/>
              <a:uLnTx/>
              <a:uFillTx/>
              <a:latin typeface="Nunito" pitchFamily="2" charset="0"/>
              <a:ea typeface="+mn-ea"/>
              <a:cs typeface="+mn-cs"/>
            </a:endParaRPr>
          </a:p>
        </p:txBody>
      </p:sp>
    </p:spTree>
    <p:extLst>
      <p:ext uri="{BB962C8B-B14F-4D97-AF65-F5344CB8AC3E}">
        <p14:creationId xmlns:p14="http://schemas.microsoft.com/office/powerpoint/2010/main" val="55979024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FAA"/>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57D9FF-12F9-1A60-C980-719D237D69FD}"/>
              </a:ext>
            </a:extLst>
          </p:cNvPr>
          <p:cNvSpPr>
            <a:spLocks noGrp="1"/>
          </p:cNvSpPr>
          <p:nvPr>
            <p:ph idx="1"/>
          </p:nvPr>
        </p:nvSpPr>
        <p:spPr>
          <a:xfrm>
            <a:off x="236535" y="1309570"/>
            <a:ext cx="8527082" cy="4845487"/>
          </a:xfrm>
        </p:spPr>
        <p:txBody>
          <a:bodyPr/>
          <a:lstStyle/>
          <a:p>
            <a:pPr marL="171450" indent="-171450" algn="l">
              <a:spcBef>
                <a:spcPts val="400"/>
              </a:spcBef>
              <a:spcAft>
                <a:spcPts val="400"/>
              </a:spcAft>
              <a:buFont typeface="Arial" panose="020B0604020202020204" pitchFamily="34" charset="0"/>
              <a:buChar char="•"/>
            </a:pPr>
            <a:r>
              <a:rPr lang="en-GB" sz="1600">
                <a:latin typeface="Nunito Sans" pitchFamily="2" charset="0"/>
              </a:rPr>
              <a:t>Be a</a:t>
            </a:r>
            <a:r>
              <a:rPr lang="en-GB" sz="1600" b="0" i="0">
                <a:effectLst/>
                <a:latin typeface="Nunito Sans" pitchFamily="2" charset="0"/>
              </a:rPr>
              <a:t> </a:t>
            </a:r>
            <a:r>
              <a:rPr lang="en-GB" sz="1600" b="1" i="0">
                <a:effectLst/>
                <a:latin typeface="Nunito Sans" pitchFamily="2" charset="0"/>
              </a:rPr>
              <a:t>highly visible and approachable leader </a:t>
            </a:r>
            <a:r>
              <a:rPr lang="en-GB" sz="1600" b="0" i="0">
                <a:effectLst/>
                <a:latin typeface="Nunito Sans" pitchFamily="2" charset="0"/>
              </a:rPr>
              <a:t>who builds strong relationships across the  school community.</a:t>
            </a:r>
          </a:p>
          <a:p>
            <a:pPr marL="171450" indent="-171450" algn="l">
              <a:spcBef>
                <a:spcPts val="400"/>
              </a:spcBef>
              <a:spcAft>
                <a:spcPts val="400"/>
              </a:spcAft>
              <a:buFont typeface="Arial" panose="020B0604020202020204" pitchFamily="34" charset="0"/>
              <a:buChar char="•"/>
            </a:pPr>
            <a:r>
              <a:rPr lang="en-GB" sz="1600" i="0">
                <a:effectLst/>
                <a:latin typeface="Nunito Sans" pitchFamily="2" charset="0"/>
              </a:rPr>
              <a:t>Be </a:t>
            </a:r>
            <a:r>
              <a:rPr lang="en-GB" sz="1600" b="1" i="0">
                <a:effectLst/>
                <a:latin typeface="Nunito Sans" pitchFamily="2" charset="0"/>
              </a:rPr>
              <a:t>emotionally intelligent</a:t>
            </a:r>
            <a:r>
              <a:rPr lang="en-GB" sz="1600" b="0" i="0">
                <a:effectLst/>
                <a:latin typeface="Nunito Sans" pitchFamily="2" charset="0"/>
              </a:rPr>
              <a:t>, fostering trust through openness, empathy, and proactive communication.</a:t>
            </a:r>
          </a:p>
          <a:p>
            <a:pPr marL="171450" indent="-171450" algn="l">
              <a:spcBef>
                <a:spcPts val="400"/>
              </a:spcBef>
              <a:spcAft>
                <a:spcPts val="400"/>
              </a:spcAft>
              <a:buFont typeface="Arial" panose="020B0604020202020204" pitchFamily="34" charset="0"/>
              <a:buChar char="•"/>
            </a:pPr>
            <a:r>
              <a:rPr lang="en-GB" sz="1600" b="1" i="0">
                <a:effectLst/>
                <a:latin typeface="Nunito Sans" pitchFamily="2" charset="0"/>
              </a:rPr>
              <a:t>Actively engage in the life of the school</a:t>
            </a:r>
            <a:r>
              <a:rPr lang="en-GB" sz="1600" b="0" i="0">
                <a:effectLst/>
                <a:latin typeface="Nunito Sans" pitchFamily="2" charset="0"/>
              </a:rPr>
              <a:t>, with a hands-on approach to supporting pupils, staff, and families.</a:t>
            </a:r>
          </a:p>
          <a:p>
            <a:pPr marL="171450" indent="-171450" algn="l">
              <a:spcBef>
                <a:spcPts val="400"/>
              </a:spcBef>
              <a:spcAft>
                <a:spcPts val="400"/>
              </a:spcAft>
              <a:buFont typeface="Arial" panose="020B0604020202020204" pitchFamily="34" charset="0"/>
              <a:buChar char="•"/>
            </a:pPr>
            <a:r>
              <a:rPr lang="en-GB" sz="1600" b="1" i="0">
                <a:effectLst/>
                <a:latin typeface="Nunito Sans" pitchFamily="2" charset="0"/>
              </a:rPr>
              <a:t>Empower staff </a:t>
            </a:r>
            <a:r>
              <a:rPr lang="en-GB" sz="1600" b="0" i="0">
                <a:effectLst/>
                <a:latin typeface="Nunito Sans" pitchFamily="2" charset="0"/>
              </a:rPr>
              <a:t>by promoting autonomy, collaboration, and professional respect.</a:t>
            </a:r>
          </a:p>
          <a:p>
            <a:pPr marL="171450" indent="-171450" algn="l">
              <a:spcBef>
                <a:spcPts val="400"/>
              </a:spcBef>
              <a:spcAft>
                <a:spcPts val="400"/>
              </a:spcAft>
              <a:buFont typeface="Arial" panose="020B0604020202020204" pitchFamily="34" charset="0"/>
              <a:buChar char="•"/>
            </a:pPr>
            <a:r>
              <a:rPr lang="en-GB" sz="1600" b="1" i="0">
                <a:effectLst/>
                <a:latin typeface="Nunito Sans" pitchFamily="2" charset="0"/>
              </a:rPr>
              <a:t>Lead a responsive, child-centred curriculum </a:t>
            </a:r>
            <a:r>
              <a:rPr lang="en-GB" sz="1600" b="0" i="0">
                <a:effectLst/>
                <a:latin typeface="Nunito Sans" pitchFamily="2" charset="0"/>
              </a:rPr>
              <a:t>that responds to all learners’ needs.</a:t>
            </a:r>
          </a:p>
          <a:p>
            <a:pPr marL="171450" indent="-171450" algn="l">
              <a:spcBef>
                <a:spcPts val="400"/>
              </a:spcBef>
              <a:spcAft>
                <a:spcPts val="400"/>
              </a:spcAft>
              <a:buFont typeface="Arial" panose="020B0604020202020204" pitchFamily="34" charset="0"/>
              <a:buChar char="•"/>
            </a:pPr>
            <a:r>
              <a:rPr lang="en-GB" sz="1600" b="0" i="0">
                <a:effectLst/>
                <a:latin typeface="Nunito Sans" pitchFamily="2" charset="0"/>
              </a:rPr>
              <a:t>Demonstrate </a:t>
            </a:r>
            <a:r>
              <a:rPr lang="en-GB" sz="1600" b="1" i="0">
                <a:effectLst/>
                <a:latin typeface="Nunito Sans" pitchFamily="2" charset="0"/>
              </a:rPr>
              <a:t>confident and effective leadership in behaviour management </a:t>
            </a:r>
            <a:r>
              <a:rPr lang="en-GB" sz="1600" b="0" i="0">
                <a:effectLst/>
                <a:latin typeface="Nunito Sans" pitchFamily="2" charset="0"/>
              </a:rPr>
              <a:t>across the school.</a:t>
            </a:r>
          </a:p>
          <a:p>
            <a:pPr marL="171450" indent="-171450" algn="l">
              <a:spcBef>
                <a:spcPts val="400"/>
              </a:spcBef>
              <a:spcAft>
                <a:spcPts val="400"/>
              </a:spcAft>
              <a:buFont typeface="Arial" panose="020B0604020202020204" pitchFamily="34" charset="0"/>
              <a:buChar char="•"/>
            </a:pPr>
            <a:r>
              <a:rPr lang="en-GB" sz="1600" b="1">
                <a:latin typeface="Nunito Sans" pitchFamily="2" charset="0"/>
              </a:rPr>
              <a:t>Be e</a:t>
            </a:r>
            <a:r>
              <a:rPr lang="en-GB" sz="1600" b="1" i="0">
                <a:effectLst/>
                <a:latin typeface="Nunito Sans" pitchFamily="2" charset="0"/>
              </a:rPr>
              <a:t>xperienced in inclusive practice </a:t>
            </a:r>
            <a:r>
              <a:rPr lang="en-GB" sz="1600" b="0" i="0">
                <a:effectLst/>
                <a:latin typeface="Nunito Sans" pitchFamily="2" charset="0"/>
              </a:rPr>
              <a:t>and committed to supporting pupils with additional needs.</a:t>
            </a:r>
          </a:p>
          <a:p>
            <a:pPr marL="171450" indent="-171450" algn="l">
              <a:spcBef>
                <a:spcPts val="400"/>
              </a:spcBef>
              <a:spcAft>
                <a:spcPts val="400"/>
              </a:spcAft>
              <a:buFont typeface="Arial" panose="020B0604020202020204" pitchFamily="34" charset="0"/>
              <a:buChar char="•"/>
            </a:pPr>
            <a:r>
              <a:rPr lang="en-GB" sz="1600" b="1" i="0">
                <a:effectLst/>
                <a:latin typeface="Nunito Sans" pitchFamily="2" charset="0"/>
              </a:rPr>
              <a:t>Bring energy, resilience, and consistency </a:t>
            </a:r>
            <a:r>
              <a:rPr lang="en-GB" sz="1600" b="0" i="0">
                <a:effectLst/>
                <a:latin typeface="Nunito Sans" pitchFamily="2" charset="0"/>
              </a:rPr>
              <a:t>to lead a busy and diverse school environment.</a:t>
            </a:r>
          </a:p>
          <a:p>
            <a:pPr marL="171450" indent="-171450" algn="l">
              <a:spcBef>
                <a:spcPts val="400"/>
              </a:spcBef>
              <a:spcAft>
                <a:spcPts val="400"/>
              </a:spcAft>
              <a:buFont typeface="Arial" panose="020B0604020202020204" pitchFamily="34" charset="0"/>
              <a:buChar char="•"/>
            </a:pPr>
            <a:r>
              <a:rPr lang="en-GB" sz="1600" b="1" i="0">
                <a:effectLst/>
                <a:latin typeface="Nunito Sans" pitchFamily="2" charset="0"/>
              </a:rPr>
              <a:t>Work collaboratively with SLT and governors </a:t>
            </a:r>
            <a:r>
              <a:rPr lang="en-GB" sz="1600" b="0" i="0">
                <a:effectLst/>
                <a:latin typeface="Nunito Sans" pitchFamily="2" charset="0"/>
              </a:rPr>
              <a:t>to drive strategic improvement.</a:t>
            </a:r>
          </a:p>
          <a:p>
            <a:pPr marL="171450" indent="-171450" algn="l">
              <a:spcBef>
                <a:spcPts val="400"/>
              </a:spcBef>
              <a:spcAft>
                <a:spcPts val="400"/>
              </a:spcAft>
              <a:buFont typeface="Arial" panose="020B0604020202020204" pitchFamily="34" charset="0"/>
              <a:buChar char="•"/>
            </a:pPr>
            <a:r>
              <a:rPr lang="en-GB" sz="1600" b="0" i="0">
                <a:effectLst/>
                <a:latin typeface="Nunito Sans" pitchFamily="2" charset="0"/>
              </a:rPr>
              <a:t>Offer </a:t>
            </a:r>
            <a:r>
              <a:rPr lang="en-GB" sz="1600" b="1" i="0">
                <a:effectLst/>
                <a:latin typeface="Nunito Sans" pitchFamily="2" charset="0"/>
              </a:rPr>
              <a:t>fresh vision and innovation </a:t>
            </a:r>
            <a:r>
              <a:rPr lang="en-GB" sz="1600" b="0" i="0">
                <a:effectLst/>
                <a:latin typeface="Nunito Sans" pitchFamily="2" charset="0"/>
              </a:rPr>
              <a:t>while respecting and building on the school’s strong foundations.</a:t>
            </a:r>
          </a:p>
          <a:p>
            <a:endParaRPr lang="en-GB"/>
          </a:p>
        </p:txBody>
      </p:sp>
      <p:sp>
        <p:nvSpPr>
          <p:cNvPr id="4" name="Footer Placeholder 3">
            <a:extLst>
              <a:ext uri="{FF2B5EF4-FFF2-40B4-BE49-F238E27FC236}">
                <a16:creationId xmlns:a16="http://schemas.microsoft.com/office/drawing/2014/main" id="{28364D21-75A0-E833-5D04-4BA0A71352D3}"/>
              </a:ext>
            </a:extLst>
          </p:cNvPr>
          <p:cNvSpPr>
            <a:spLocks noGrp="1"/>
          </p:cNvSpPr>
          <p:nvPr>
            <p:ph type="ftr" sz="quarter" idx="11"/>
          </p:nvPr>
        </p:nvSpPr>
        <p:spPr>
          <a:xfrm>
            <a:off x="1939952" y="6398881"/>
            <a:ext cx="826050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DAF5FE"/>
                </a:solidFill>
                <a:effectLst/>
                <a:uLnTx/>
                <a:uFillTx/>
                <a:latin typeface="Aptos" panose="02110004020202020204"/>
                <a:ea typeface="+mn-ea"/>
                <a:cs typeface="+mn-cs"/>
              </a:rPr>
              <a:t>Parkgate Junior School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DAF5FE"/>
                </a:solidFill>
                <a:effectLst/>
                <a:uLnTx/>
                <a:uFillTx/>
                <a:latin typeface="Aptos" panose="02110004020202020204"/>
                <a:ea typeface="+mn-ea"/>
                <a:cs typeface="+mn-cs"/>
              </a:rPr>
              <a:t>Headteacher Recruitment Candidate Pack</a:t>
            </a:r>
          </a:p>
        </p:txBody>
      </p:sp>
      <p:sp>
        <p:nvSpPr>
          <p:cNvPr id="5" name="Slide Number Placeholder 4">
            <a:extLst>
              <a:ext uri="{FF2B5EF4-FFF2-40B4-BE49-F238E27FC236}">
                <a16:creationId xmlns:a16="http://schemas.microsoft.com/office/drawing/2014/main" id="{D1EE16E2-4835-3646-7C47-F661799C91A4}"/>
              </a:ext>
            </a:extLst>
          </p:cNvPr>
          <p:cNvSpPr>
            <a:spLocks noGrp="1"/>
          </p:cNvSpPr>
          <p:nvPr>
            <p:ph type="sldNum" sz="quarter" idx="12"/>
          </p:nvPr>
        </p:nvSpPr>
        <p:spPr>
          <a:xfrm>
            <a:off x="10252048" y="6398881"/>
            <a:ext cx="596480" cy="365125"/>
          </a:xfrm>
        </p:spPr>
        <p:txBody>
          <a:bodyPr/>
          <a:lstStyle/>
          <a:p>
            <a:fld id="{7FB7739C-57B1-446D-9A83-7E7FC533F08F}" type="slidenum">
              <a:rPr lang="en-GB" smtClean="0">
                <a:solidFill>
                  <a:srgbClr val="DAF5FE"/>
                </a:solidFill>
              </a:rPr>
              <a:pPr/>
              <a:t>7</a:t>
            </a:fld>
            <a:endParaRPr lang="en-GB">
              <a:solidFill>
                <a:srgbClr val="DAF5FE"/>
              </a:solidFill>
            </a:endParaRPr>
          </a:p>
        </p:txBody>
      </p:sp>
      <p:sp>
        <p:nvSpPr>
          <p:cNvPr id="10" name="Title 9">
            <a:extLst>
              <a:ext uri="{FF2B5EF4-FFF2-40B4-BE49-F238E27FC236}">
                <a16:creationId xmlns:a16="http://schemas.microsoft.com/office/drawing/2014/main" id="{251B3EE7-339F-A22C-6310-C4A6C57EB4EA}"/>
              </a:ext>
            </a:extLst>
          </p:cNvPr>
          <p:cNvSpPr>
            <a:spLocks noGrp="1"/>
          </p:cNvSpPr>
          <p:nvPr>
            <p:ph type="title"/>
          </p:nvPr>
        </p:nvSpPr>
        <p:spPr>
          <a:xfrm>
            <a:off x="323147" y="399038"/>
            <a:ext cx="10969883" cy="525747"/>
          </a:xfrm>
        </p:spPr>
        <p:txBody>
          <a:bodyPr/>
          <a:lstStyle/>
          <a:p>
            <a:r>
              <a:rPr lang="en-US">
                <a:solidFill>
                  <a:schemeClr val="bg1"/>
                </a:solidFill>
              </a:rPr>
              <a:t>OUR NEW HEADTEACHER will:</a:t>
            </a:r>
            <a:endParaRPr lang="en-GB"/>
          </a:p>
        </p:txBody>
      </p:sp>
      <p:pic>
        <p:nvPicPr>
          <p:cNvPr id="3" name="Picture 2">
            <a:extLst>
              <a:ext uri="{FF2B5EF4-FFF2-40B4-BE49-F238E27FC236}">
                <a16:creationId xmlns:a16="http://schemas.microsoft.com/office/drawing/2014/main" id="{E617D1CB-BF80-1680-47FF-1A3245A1D3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6411" y="6365885"/>
            <a:ext cx="494383" cy="492115"/>
          </a:xfrm>
          <a:prstGeom prst="rect">
            <a:avLst/>
          </a:prstGeom>
        </p:spPr>
      </p:pic>
      <p:pic>
        <p:nvPicPr>
          <p:cNvPr id="23" name="Picture Placeholder 22" descr="A group of children posing for a picture&#10;&#10;AI-generated content may be incorrect.">
            <a:extLst>
              <a:ext uri="{FF2B5EF4-FFF2-40B4-BE49-F238E27FC236}">
                <a16:creationId xmlns:a16="http://schemas.microsoft.com/office/drawing/2014/main" id="{98AF3CB6-19BC-513A-771D-FF43946E47B9}"/>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1875" r="21875"/>
          <a:stretch>
            <a:fillRect/>
          </a:stretch>
        </p:blipFill>
        <p:spPr>
          <a:xfrm>
            <a:off x="8763617" y="503712"/>
            <a:ext cx="3312695" cy="3228601"/>
          </a:xfrm>
          <a:ln>
            <a:solidFill>
              <a:srgbClr val="89011D"/>
            </a:solidFill>
          </a:ln>
        </p:spPr>
      </p:pic>
    </p:spTree>
    <p:extLst>
      <p:ext uri="{BB962C8B-B14F-4D97-AF65-F5344CB8AC3E}">
        <p14:creationId xmlns:p14="http://schemas.microsoft.com/office/powerpoint/2010/main" val="342263906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FAA"/>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D91F92-A60E-58BC-E1B2-856B26225B84}"/>
              </a:ext>
            </a:extLst>
          </p:cNvPr>
          <p:cNvSpPr>
            <a:spLocks noGrp="1"/>
          </p:cNvSpPr>
          <p:nvPr>
            <p:ph idx="1"/>
          </p:nvPr>
        </p:nvSpPr>
        <p:spPr>
          <a:xfrm>
            <a:off x="276965" y="906270"/>
            <a:ext cx="8058052" cy="4845487"/>
          </a:xfrm>
        </p:spPr>
        <p:txBody>
          <a:bodyPr/>
          <a:lstStyle/>
          <a:p>
            <a:pPr marL="285750" indent="-285750" algn="l">
              <a:spcBef>
                <a:spcPts val="600"/>
              </a:spcBef>
              <a:buFont typeface="Arial" panose="020B0604020202020204" pitchFamily="34" charset="0"/>
              <a:buChar char="•"/>
            </a:pPr>
            <a:r>
              <a:rPr lang="en-GB" sz="1600" b="0" i="0">
                <a:effectLst/>
                <a:latin typeface="Nunito Sans" pitchFamily="2" charset="0"/>
              </a:rPr>
              <a:t>A </a:t>
            </a:r>
            <a:r>
              <a:rPr lang="en-GB" sz="1600" b="1" i="0">
                <a:effectLst/>
                <a:latin typeface="Nunito Sans" pitchFamily="2" charset="0"/>
              </a:rPr>
              <a:t>warm, inclusive school community </a:t>
            </a:r>
            <a:r>
              <a:rPr lang="en-GB" sz="1600" b="0" i="0">
                <a:effectLst/>
                <a:latin typeface="Nunito Sans" pitchFamily="2" charset="0"/>
              </a:rPr>
              <a:t>with a strong family ethos.</a:t>
            </a:r>
          </a:p>
          <a:p>
            <a:pPr marL="285750" indent="-285750">
              <a:spcBef>
                <a:spcPts val="600"/>
              </a:spcBef>
              <a:buFont typeface="Arial" panose="020B0604020202020204" pitchFamily="34" charset="0"/>
              <a:buChar char="•"/>
            </a:pPr>
            <a:r>
              <a:rPr lang="en-GB" sz="1600" b="0" i="0">
                <a:effectLst/>
                <a:latin typeface="Nunito Sans" pitchFamily="2" charset="0"/>
              </a:rPr>
              <a:t>A </a:t>
            </a:r>
            <a:r>
              <a:rPr lang="en-GB" sz="1600" b="1" i="0">
                <a:effectLst/>
                <a:latin typeface="Nunito Sans" pitchFamily="2" charset="0"/>
              </a:rPr>
              <a:t>committed and empowered staff team </a:t>
            </a:r>
            <a:r>
              <a:rPr lang="en-GB" sz="1600" b="0" i="0">
                <a:effectLst/>
                <a:latin typeface="Nunito Sans" pitchFamily="2" charset="0"/>
              </a:rPr>
              <a:t>who value autonomy and </a:t>
            </a:r>
            <a:r>
              <a:rPr lang="en-GB" sz="1600">
                <a:latin typeface="Nunito Sans" pitchFamily="2" charset="0"/>
              </a:rPr>
              <a:t>collaboration. </a:t>
            </a:r>
          </a:p>
          <a:p>
            <a:pPr marL="285750" indent="-285750">
              <a:spcBef>
                <a:spcPts val="600"/>
              </a:spcBef>
              <a:buFont typeface="Arial" panose="020B0604020202020204" pitchFamily="34" charset="0"/>
              <a:buChar char="•"/>
            </a:pPr>
            <a:r>
              <a:rPr lang="en-GB" sz="1600">
                <a:latin typeface="Nunito Sans" pitchFamily="2" charset="0"/>
              </a:rPr>
              <a:t>A </a:t>
            </a:r>
            <a:r>
              <a:rPr lang="en-GB" sz="1600" b="1">
                <a:latin typeface="Nunito Sans" pitchFamily="2" charset="0"/>
              </a:rPr>
              <a:t>supportive senior leadership team </a:t>
            </a:r>
            <a:r>
              <a:rPr lang="en-GB" sz="1600">
                <a:latin typeface="Nunito Sans" pitchFamily="2" charset="0"/>
              </a:rPr>
              <a:t>working closely and cohesively.</a:t>
            </a:r>
          </a:p>
          <a:p>
            <a:pPr marL="285750" indent="-285750" algn="l">
              <a:spcBef>
                <a:spcPts val="600"/>
              </a:spcBef>
              <a:buFont typeface="Arial" panose="020B0604020202020204" pitchFamily="34" charset="0"/>
              <a:buChar char="•"/>
            </a:pPr>
            <a:r>
              <a:rPr lang="en-GB" sz="1600" b="0" i="0">
                <a:effectLst/>
                <a:latin typeface="Nunito Sans" pitchFamily="2" charset="0"/>
              </a:rPr>
              <a:t>A </a:t>
            </a:r>
            <a:r>
              <a:rPr lang="en-GB" sz="1600" b="1" i="0">
                <a:effectLst/>
                <a:latin typeface="Nunito Sans" pitchFamily="2" charset="0"/>
              </a:rPr>
              <a:t>culture of innovation </a:t>
            </a:r>
            <a:r>
              <a:rPr lang="en-GB" sz="1600" b="0" i="0">
                <a:effectLst/>
                <a:latin typeface="Nunito Sans" pitchFamily="2" charset="0"/>
              </a:rPr>
              <a:t>where new ideas are welcomed and supported.</a:t>
            </a:r>
          </a:p>
          <a:p>
            <a:pPr marL="285750" indent="-285750" algn="l">
              <a:spcBef>
                <a:spcPts val="600"/>
              </a:spcBef>
              <a:buFont typeface="Arial" panose="020B0604020202020204" pitchFamily="34" charset="0"/>
              <a:buChar char="•"/>
            </a:pPr>
            <a:r>
              <a:rPr lang="en-GB" sz="1600" b="1" i="0">
                <a:effectLst/>
                <a:latin typeface="Nunito Sans" pitchFamily="2" charset="0"/>
              </a:rPr>
              <a:t>Strong relationships with families </a:t>
            </a:r>
            <a:r>
              <a:rPr lang="en-GB" sz="1600" b="0" i="0">
                <a:effectLst/>
                <a:latin typeface="Nunito Sans" pitchFamily="2" charset="0"/>
              </a:rPr>
              <a:t>built on openness and proactive engagement.</a:t>
            </a:r>
          </a:p>
          <a:p>
            <a:pPr marL="285750" indent="-285750" algn="l">
              <a:spcBef>
                <a:spcPts val="600"/>
              </a:spcBef>
              <a:buFont typeface="Arial" panose="020B0604020202020204" pitchFamily="34" charset="0"/>
              <a:buChar char="•"/>
            </a:pPr>
            <a:r>
              <a:rPr lang="en-GB" sz="1600" b="0" i="0">
                <a:effectLst/>
                <a:latin typeface="Nunito Sans" pitchFamily="2" charset="0"/>
              </a:rPr>
              <a:t>A </a:t>
            </a:r>
            <a:r>
              <a:rPr lang="en-GB" sz="1600" b="1" i="0">
                <a:effectLst/>
                <a:latin typeface="Nunito Sans" pitchFamily="2" charset="0"/>
              </a:rPr>
              <a:t>well-established digital learning environment </a:t>
            </a:r>
            <a:r>
              <a:rPr lang="en-GB" sz="1600" b="0" i="0">
                <a:effectLst/>
                <a:latin typeface="Nunito Sans" pitchFamily="2" charset="0"/>
              </a:rPr>
              <a:t>with 1:1 Chromebook access.</a:t>
            </a:r>
          </a:p>
          <a:p>
            <a:pPr marL="285750" indent="-285750" algn="l">
              <a:spcBef>
                <a:spcPts val="600"/>
              </a:spcBef>
              <a:buFont typeface="Arial" panose="020B0604020202020204" pitchFamily="34" charset="0"/>
              <a:buChar char="•"/>
            </a:pPr>
            <a:r>
              <a:rPr lang="en-GB" sz="1600" b="0" i="0">
                <a:effectLst/>
                <a:latin typeface="Nunito Sans" pitchFamily="2" charset="0"/>
              </a:rPr>
              <a:t>A </a:t>
            </a:r>
            <a:r>
              <a:rPr lang="en-GB" sz="1600" b="1" i="0">
                <a:effectLst/>
                <a:latin typeface="Nunito Sans" pitchFamily="2" charset="0"/>
              </a:rPr>
              <a:t>diverse pupil population </a:t>
            </a:r>
            <a:r>
              <a:rPr lang="en-GB" sz="1600" b="0" i="0">
                <a:effectLst/>
                <a:latin typeface="Nunito Sans" pitchFamily="2" charset="0"/>
              </a:rPr>
              <a:t>supported through inclusive and SEN-focused provision.</a:t>
            </a:r>
          </a:p>
          <a:p>
            <a:pPr marL="285750" indent="-285750" algn="l">
              <a:spcBef>
                <a:spcPts val="600"/>
              </a:spcBef>
              <a:buFont typeface="Arial" panose="020B0604020202020204" pitchFamily="34" charset="0"/>
              <a:buChar char="•"/>
            </a:pPr>
            <a:r>
              <a:rPr lang="en-GB" sz="1600" b="1" i="0">
                <a:effectLst/>
                <a:latin typeface="Nunito Sans" pitchFamily="2" charset="0"/>
              </a:rPr>
              <a:t>Excellent facilities </a:t>
            </a:r>
            <a:r>
              <a:rPr lang="en-GB" sz="1600" b="0" i="0">
                <a:effectLst/>
                <a:latin typeface="Nunito Sans" pitchFamily="2" charset="0"/>
              </a:rPr>
              <a:t>including a basketball court, outdoor gym, and dance stage.</a:t>
            </a:r>
          </a:p>
          <a:p>
            <a:pPr marL="285750" indent="-285750">
              <a:spcBef>
                <a:spcPts val="600"/>
              </a:spcBef>
              <a:buFont typeface="Arial" panose="020B0604020202020204" pitchFamily="34" charset="0"/>
              <a:buChar char="•"/>
            </a:pPr>
            <a:r>
              <a:rPr lang="en-GB" sz="1600"/>
              <a:t>A </a:t>
            </a:r>
            <a:r>
              <a:rPr lang="en-GB" sz="1600" b="1"/>
              <a:t>supportive and engaged governing body </a:t>
            </a:r>
            <a:r>
              <a:rPr lang="en-GB" sz="1600"/>
              <a:t>committed to the school’s continued success.</a:t>
            </a:r>
          </a:p>
          <a:p>
            <a:pPr marL="285750" indent="-285750" algn="l">
              <a:spcBef>
                <a:spcPts val="600"/>
              </a:spcBef>
              <a:buFont typeface="Arial" panose="020B0604020202020204" pitchFamily="34" charset="0"/>
              <a:buChar char="•"/>
            </a:pPr>
            <a:r>
              <a:rPr lang="en-GB" sz="1600" b="0" i="0">
                <a:effectLst/>
                <a:latin typeface="Nunito Sans" pitchFamily="2" charset="0"/>
              </a:rPr>
              <a:t>A </a:t>
            </a:r>
            <a:r>
              <a:rPr lang="en-GB" sz="1600" b="1" i="0">
                <a:effectLst/>
                <a:latin typeface="Nunito Sans" pitchFamily="2" charset="0"/>
              </a:rPr>
              <a:t>proud legacy </a:t>
            </a:r>
            <a:r>
              <a:rPr lang="en-GB" sz="1600" b="0" i="0">
                <a:effectLst/>
                <a:latin typeface="Nunito Sans" pitchFamily="2" charset="0"/>
              </a:rPr>
              <a:t>of strong leadership.</a:t>
            </a:r>
            <a:endParaRPr lang="en-GB" sz="1500" b="0" i="0">
              <a:effectLst/>
              <a:latin typeface="Nunito Sans" pitchFamily="2" charset="0"/>
            </a:endParaRPr>
          </a:p>
        </p:txBody>
      </p:sp>
      <p:sp>
        <p:nvSpPr>
          <p:cNvPr id="4" name="Footer Placeholder 3">
            <a:extLst>
              <a:ext uri="{FF2B5EF4-FFF2-40B4-BE49-F238E27FC236}">
                <a16:creationId xmlns:a16="http://schemas.microsoft.com/office/drawing/2014/main" id="{5D0E2844-2903-09EF-8CC8-28044FCD211E}"/>
              </a:ext>
            </a:extLst>
          </p:cNvPr>
          <p:cNvSpPr>
            <a:spLocks noGrp="1"/>
          </p:cNvSpPr>
          <p:nvPr>
            <p:ph type="ftr" sz="quarter" idx="11"/>
          </p:nvPr>
        </p:nvSpPr>
        <p:spPr>
          <a:xfrm>
            <a:off x="1939952" y="6398881"/>
            <a:ext cx="8260504" cy="365125"/>
          </a:xfrm>
        </p:spPr>
        <p:txBody>
          <a:bodyPr/>
          <a:lstStyle/>
          <a:p>
            <a:pPr lvl="0" algn="ctr" defTabSz="457200">
              <a:defRPr/>
            </a:pPr>
            <a:r>
              <a:rPr lang="en-GB" sz="1400">
                <a:solidFill>
                  <a:srgbClr val="DAF5FE"/>
                </a:solidFill>
                <a:latin typeface="Aptos" panose="02110004020202020204"/>
              </a:rPr>
              <a:t>Parkgate Junior School </a:t>
            </a:r>
          </a:p>
          <a:p>
            <a:pPr lvl="0" algn="ctr" defTabSz="457200">
              <a:defRPr/>
            </a:pPr>
            <a:r>
              <a:rPr lang="en-GB" sz="1400">
                <a:solidFill>
                  <a:srgbClr val="DAF5FE"/>
                </a:solidFill>
                <a:latin typeface="Aptos" panose="02110004020202020204"/>
              </a:rPr>
              <a:t>Headteacher Recruitment Candidate Pack</a:t>
            </a:r>
          </a:p>
        </p:txBody>
      </p:sp>
      <p:sp>
        <p:nvSpPr>
          <p:cNvPr id="5" name="Slide Number Placeholder 4">
            <a:extLst>
              <a:ext uri="{FF2B5EF4-FFF2-40B4-BE49-F238E27FC236}">
                <a16:creationId xmlns:a16="http://schemas.microsoft.com/office/drawing/2014/main" id="{236D936C-CAF8-8BE0-8A73-F84541C3C16B}"/>
              </a:ext>
            </a:extLst>
          </p:cNvPr>
          <p:cNvSpPr>
            <a:spLocks noGrp="1"/>
          </p:cNvSpPr>
          <p:nvPr>
            <p:ph type="sldNum" sz="quarter" idx="12"/>
          </p:nvPr>
        </p:nvSpPr>
        <p:spPr>
          <a:xfrm>
            <a:off x="10252048" y="6398881"/>
            <a:ext cx="596480" cy="365125"/>
          </a:xfrm>
        </p:spPr>
        <p:txBody>
          <a:bodyPr/>
          <a:lstStyle/>
          <a:p>
            <a:fld id="{7FB7739C-57B1-446D-9A83-7E7FC533F08F}" type="slidenum">
              <a:rPr lang="en-GB" smtClean="0">
                <a:solidFill>
                  <a:srgbClr val="DAF5FE"/>
                </a:solidFill>
              </a:rPr>
              <a:pPr/>
              <a:t>8</a:t>
            </a:fld>
            <a:endParaRPr lang="en-GB">
              <a:solidFill>
                <a:srgbClr val="DAF5FE"/>
              </a:solidFill>
            </a:endParaRPr>
          </a:p>
        </p:txBody>
      </p:sp>
      <p:sp>
        <p:nvSpPr>
          <p:cNvPr id="10" name="Title 9">
            <a:extLst>
              <a:ext uri="{FF2B5EF4-FFF2-40B4-BE49-F238E27FC236}">
                <a16:creationId xmlns:a16="http://schemas.microsoft.com/office/drawing/2014/main" id="{BA44DD7F-EA35-19C8-A802-DE2FF1F9A0D1}"/>
              </a:ext>
            </a:extLst>
          </p:cNvPr>
          <p:cNvSpPr>
            <a:spLocks noGrp="1"/>
          </p:cNvSpPr>
          <p:nvPr>
            <p:ph type="title"/>
          </p:nvPr>
        </p:nvSpPr>
        <p:spPr>
          <a:xfrm>
            <a:off x="276965" y="294321"/>
            <a:ext cx="10969883" cy="525747"/>
          </a:xfrm>
        </p:spPr>
        <p:txBody>
          <a:bodyPr/>
          <a:lstStyle/>
          <a:p>
            <a:r>
              <a:rPr lang="en-US"/>
              <a:t>WHAT WE CAN OFFER</a:t>
            </a:r>
            <a:endParaRPr lang="en-GB"/>
          </a:p>
        </p:txBody>
      </p:sp>
      <p:pic>
        <p:nvPicPr>
          <p:cNvPr id="3" name="Picture 2">
            <a:extLst>
              <a:ext uri="{FF2B5EF4-FFF2-40B4-BE49-F238E27FC236}">
                <a16:creationId xmlns:a16="http://schemas.microsoft.com/office/drawing/2014/main" id="{0D8B7A2E-FCD2-DB64-476B-62435279A5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6411" y="6365885"/>
            <a:ext cx="494383" cy="492115"/>
          </a:xfrm>
          <a:prstGeom prst="rect">
            <a:avLst/>
          </a:prstGeom>
        </p:spPr>
      </p:pic>
      <p:pic>
        <p:nvPicPr>
          <p:cNvPr id="11" name="Picture Placeholder 10" descr="A group of people standing on a trampoline&#10;&#10;AI-generated content may be incorrect.">
            <a:extLst>
              <a:ext uri="{FF2B5EF4-FFF2-40B4-BE49-F238E27FC236}">
                <a16:creationId xmlns:a16="http://schemas.microsoft.com/office/drawing/2014/main" id="{89AA749F-4F95-451B-7589-833BD83B220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2500" r="12500"/>
          <a:stretch>
            <a:fillRect/>
          </a:stretch>
        </p:blipFill>
        <p:spPr>
          <a:xfrm rot="5400000">
            <a:off x="8335017" y="472973"/>
            <a:ext cx="3730878" cy="3730878"/>
          </a:xfrm>
          <a:ln>
            <a:solidFill>
              <a:srgbClr val="89011D"/>
            </a:solidFill>
          </a:ln>
        </p:spPr>
      </p:pic>
    </p:spTree>
    <p:extLst>
      <p:ext uri="{BB962C8B-B14F-4D97-AF65-F5344CB8AC3E}">
        <p14:creationId xmlns:p14="http://schemas.microsoft.com/office/powerpoint/2010/main" val="382417071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FAA"/>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2F6806E-8B56-D916-4496-D8A0FEA6804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effectLst/>
                <a:uLnTx/>
                <a:uFillTx/>
                <a:latin typeface="Aptos" panose="02110004020202020204"/>
                <a:ea typeface="+mn-ea"/>
                <a:cs typeface="+mn-cs"/>
              </a:rPr>
              <a:t>Parkgate Junior School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effectLst/>
                <a:uLnTx/>
                <a:uFillTx/>
                <a:latin typeface="Aptos" panose="02110004020202020204"/>
                <a:ea typeface="+mn-ea"/>
                <a:cs typeface="+mn-cs"/>
              </a:rPr>
              <a:t>Headteacher Recruitment Candidate Pack</a:t>
            </a:r>
          </a:p>
        </p:txBody>
      </p:sp>
      <p:sp>
        <p:nvSpPr>
          <p:cNvPr id="5" name="Slide Number Placeholder 4">
            <a:extLst>
              <a:ext uri="{FF2B5EF4-FFF2-40B4-BE49-F238E27FC236}">
                <a16:creationId xmlns:a16="http://schemas.microsoft.com/office/drawing/2014/main" id="{03B8D1A9-6BA3-A013-3811-0C5F45FB4DE1}"/>
              </a:ext>
            </a:extLst>
          </p:cNvPr>
          <p:cNvSpPr>
            <a:spLocks noGrp="1"/>
          </p:cNvSpPr>
          <p:nvPr>
            <p:ph type="sldNum" sz="quarter" idx="12"/>
          </p:nvPr>
        </p:nvSpPr>
        <p:spPr/>
        <p:txBody>
          <a:bodyPr/>
          <a:lstStyle/>
          <a:p>
            <a:pPr defTabSz="457200"/>
            <a:fld id="{D0ED2C18-F4BD-4F2A-A4C9-0F3213754FEA}" type="slidenum">
              <a:rPr lang="en-GB">
                <a:solidFill>
                  <a:srgbClr val="007FAA"/>
                </a:solidFill>
                <a:latin typeface="Aptos" panose="02110004020202020204"/>
              </a:rPr>
              <a:pPr defTabSz="457200"/>
              <a:t>9</a:t>
            </a:fld>
            <a:endParaRPr lang="en-GB">
              <a:solidFill>
                <a:srgbClr val="007FAA"/>
              </a:solidFill>
              <a:latin typeface="Aptos" panose="02110004020202020204"/>
            </a:endParaRPr>
          </a:p>
        </p:txBody>
      </p:sp>
      <p:sp>
        <p:nvSpPr>
          <p:cNvPr id="6" name="Rectangle: Rounded Corners 5">
            <a:extLst>
              <a:ext uri="{FF2B5EF4-FFF2-40B4-BE49-F238E27FC236}">
                <a16:creationId xmlns:a16="http://schemas.microsoft.com/office/drawing/2014/main" id="{2A586A40-148D-C13F-7EB0-5A4E831F27A4}"/>
              </a:ext>
            </a:extLst>
          </p:cNvPr>
          <p:cNvSpPr/>
          <p:nvPr/>
        </p:nvSpPr>
        <p:spPr>
          <a:xfrm>
            <a:off x="517358" y="2581242"/>
            <a:ext cx="11201400" cy="1388359"/>
          </a:xfrm>
          <a:prstGeom prst="roundRect">
            <a:avLst>
              <a:gd name="adj" fmla="val 3359"/>
            </a:avLst>
          </a:prstGeom>
          <a:noFill/>
          <a:ln w="38100">
            <a:solidFill>
              <a:schemeClr val="bg1">
                <a:alpha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0"/>
            <a:endParaRPr lang="en-GB" sz="1200" b="1">
              <a:solidFill>
                <a:prstClr val="white"/>
              </a:solidFill>
              <a:latin typeface="Aptos" panose="02110004020202020204"/>
            </a:endParaRPr>
          </a:p>
        </p:txBody>
      </p:sp>
      <p:sp>
        <p:nvSpPr>
          <p:cNvPr id="7" name="Rectangle: Rounded Corners 6">
            <a:extLst>
              <a:ext uri="{FF2B5EF4-FFF2-40B4-BE49-F238E27FC236}">
                <a16:creationId xmlns:a16="http://schemas.microsoft.com/office/drawing/2014/main" id="{B52E7F02-C932-6D30-DABE-1D0FBBBB06FB}"/>
              </a:ext>
            </a:extLst>
          </p:cNvPr>
          <p:cNvSpPr/>
          <p:nvPr/>
        </p:nvSpPr>
        <p:spPr>
          <a:xfrm>
            <a:off x="610392" y="2643925"/>
            <a:ext cx="3610233" cy="306504"/>
          </a:xfrm>
          <a:prstGeom prst="roundRect">
            <a:avLst>
              <a:gd name="adj" fmla="val 34031"/>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0"/>
            <a:r>
              <a:rPr lang="en-GB" sz="1200" b="1">
                <a:solidFill>
                  <a:prstClr val="white"/>
                </a:solidFill>
                <a:latin typeface="Aptos" panose="02110004020202020204"/>
              </a:rPr>
              <a:t>Qualifications, knowledge and experience</a:t>
            </a:r>
          </a:p>
        </p:txBody>
      </p:sp>
      <p:sp>
        <p:nvSpPr>
          <p:cNvPr id="9" name="Rectangle: Rounded Corners 8">
            <a:extLst>
              <a:ext uri="{FF2B5EF4-FFF2-40B4-BE49-F238E27FC236}">
                <a16:creationId xmlns:a16="http://schemas.microsoft.com/office/drawing/2014/main" id="{544A4D96-C1FE-D950-492C-A032080588D3}"/>
              </a:ext>
            </a:extLst>
          </p:cNvPr>
          <p:cNvSpPr/>
          <p:nvPr/>
        </p:nvSpPr>
        <p:spPr>
          <a:xfrm>
            <a:off x="517358" y="4084341"/>
            <a:ext cx="11245516" cy="1893672"/>
          </a:xfrm>
          <a:prstGeom prst="roundRect">
            <a:avLst>
              <a:gd name="adj" fmla="val 3359"/>
            </a:avLst>
          </a:prstGeom>
          <a:noFill/>
          <a:ln w="38100">
            <a:solidFill>
              <a:schemeClr val="bg1">
                <a:alpha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0"/>
            <a:endParaRPr lang="en-GB" sz="1200" b="1">
              <a:solidFill>
                <a:prstClr val="white"/>
              </a:solidFill>
              <a:latin typeface="Aptos" panose="02110004020202020204"/>
            </a:endParaRPr>
          </a:p>
        </p:txBody>
      </p:sp>
      <p:sp>
        <p:nvSpPr>
          <p:cNvPr id="13" name="TextBox 12">
            <a:extLst>
              <a:ext uri="{FF2B5EF4-FFF2-40B4-BE49-F238E27FC236}">
                <a16:creationId xmlns:a16="http://schemas.microsoft.com/office/drawing/2014/main" id="{794FF6F3-767D-B4D2-A96E-43F11C258C33}"/>
              </a:ext>
            </a:extLst>
          </p:cNvPr>
          <p:cNvSpPr txBox="1"/>
          <p:nvPr/>
        </p:nvSpPr>
        <p:spPr>
          <a:xfrm>
            <a:off x="610392" y="3003242"/>
            <a:ext cx="10061619" cy="851515"/>
          </a:xfrm>
          <a:prstGeom prst="rect">
            <a:avLst/>
          </a:prstGeom>
          <a:noFill/>
        </p:spPr>
        <p:txBody>
          <a:bodyPr wrap="square">
            <a:spAutoFit/>
          </a:bodyPr>
          <a:lstStyle/>
          <a:p>
            <a:pPr marL="285750" indent="-285750">
              <a:spcBef>
                <a:spcPts val="400"/>
              </a:spcBef>
              <a:spcAft>
                <a:spcPts val="400"/>
              </a:spcAft>
              <a:buFont typeface="Wingdings" panose="05000000000000000000" pitchFamily="2" charset="2"/>
              <a:buChar char="§"/>
            </a:pPr>
            <a:r>
              <a:rPr lang="en-GB" sz="1200" dirty="0">
                <a:solidFill>
                  <a:schemeClr val="bg1"/>
                </a:solidFill>
                <a:latin typeface="Nunito Sans" pitchFamily="2" charset="0"/>
              </a:rPr>
              <a:t>Degree and qualified teacher status (E)</a:t>
            </a:r>
            <a:endParaRPr lang="en-GB" sz="1200" kern="100" dirty="0">
              <a:solidFill>
                <a:schemeClr val="bg1"/>
              </a:solidFill>
              <a:latin typeface="Nunito Sans" pitchFamily="2" charset="0"/>
              <a:cs typeface="Times New Roman" panose="02020603050405020304" pitchFamily="18" charset="0"/>
            </a:endParaRPr>
          </a:p>
          <a:p>
            <a:pPr marL="285750" indent="-285750">
              <a:spcBef>
                <a:spcPts val="400"/>
              </a:spcBef>
              <a:spcAft>
                <a:spcPts val="400"/>
              </a:spcAft>
              <a:buFont typeface="Wingdings" panose="05000000000000000000" pitchFamily="2" charset="2"/>
              <a:buChar char="§"/>
            </a:pPr>
            <a:r>
              <a:rPr lang="en-GB" sz="1200" dirty="0">
                <a:solidFill>
                  <a:schemeClr val="bg1"/>
                </a:solidFill>
                <a:latin typeface="Nunito Sans" pitchFamily="2" charset="0"/>
              </a:rPr>
              <a:t>Recent successful leadership experience as a Headteacher, Deputy headteacher, Assistant headteacher or School Improvement Lead (E)</a:t>
            </a:r>
          </a:p>
          <a:p>
            <a:pPr marL="285750" indent="-285750">
              <a:spcBef>
                <a:spcPts val="400"/>
              </a:spcBef>
              <a:spcAft>
                <a:spcPts val="400"/>
              </a:spcAft>
              <a:buFont typeface="Wingdings" panose="05000000000000000000" pitchFamily="2" charset="2"/>
              <a:buChar char="§"/>
            </a:pPr>
            <a:r>
              <a:rPr lang="en-GB" sz="1200" kern="100" dirty="0">
                <a:solidFill>
                  <a:schemeClr val="bg1"/>
                </a:solidFill>
                <a:latin typeface="Nunito Sans" pitchFamily="2" charset="0"/>
                <a:ea typeface="Times New Roman" panose="02020603050405020304" pitchFamily="18" charset="0"/>
                <a:cs typeface="Times New Roman" panose="02020603050405020304" pitchFamily="18" charset="0"/>
              </a:rPr>
              <a:t>NPQH or equivalent leadership development experience (e.g. coaching, mentoring, strategic leadership programmes) (D)</a:t>
            </a:r>
          </a:p>
        </p:txBody>
      </p:sp>
      <p:sp>
        <p:nvSpPr>
          <p:cNvPr id="14" name="Rectangle: Rounded Corners 13">
            <a:extLst>
              <a:ext uri="{FF2B5EF4-FFF2-40B4-BE49-F238E27FC236}">
                <a16:creationId xmlns:a16="http://schemas.microsoft.com/office/drawing/2014/main" id="{B9960FE7-7FF0-FFEE-EF8A-C52F3CD5F094}"/>
              </a:ext>
            </a:extLst>
          </p:cNvPr>
          <p:cNvSpPr/>
          <p:nvPr/>
        </p:nvSpPr>
        <p:spPr>
          <a:xfrm>
            <a:off x="610393" y="4149261"/>
            <a:ext cx="3610233" cy="325653"/>
          </a:xfrm>
          <a:prstGeom prst="roundRect">
            <a:avLst>
              <a:gd name="adj" fmla="val 34031"/>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en-GB" sz="1200" b="1">
                <a:solidFill>
                  <a:prstClr val="white"/>
                </a:solidFill>
                <a:latin typeface="Nunito Sans" pitchFamily="2" charset="0"/>
                <a:ea typeface="Nunito Sans" pitchFamily="2" charset="0"/>
                <a:cs typeface="Nunito Sans" pitchFamily="2" charset="0"/>
              </a:rPr>
              <a:t>Strategic Leadership and School improvement</a:t>
            </a:r>
            <a:endParaRPr lang="en-GB" sz="1200" b="1">
              <a:solidFill>
                <a:prstClr val="white"/>
              </a:solidFill>
              <a:latin typeface="Nunito Sans" pitchFamily="2" charset="0"/>
              <a:ea typeface="Nunito Sans"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DBE2C5DE-995E-97EF-9B98-DB562B289F2D}"/>
              </a:ext>
            </a:extLst>
          </p:cNvPr>
          <p:cNvSpPr txBox="1"/>
          <p:nvPr/>
        </p:nvSpPr>
        <p:spPr>
          <a:xfrm>
            <a:off x="638200" y="4539834"/>
            <a:ext cx="10033811" cy="1323439"/>
          </a:xfrm>
          <a:prstGeom prst="rect">
            <a:avLst/>
          </a:prstGeom>
          <a:noFill/>
        </p:spPr>
        <p:txBody>
          <a:bodyPr wrap="square">
            <a:spAutoFit/>
          </a:bodyPr>
          <a:lstStyle/>
          <a:p>
            <a:pPr marL="285750" indent="-285750">
              <a:spcBef>
                <a:spcPts val="400"/>
              </a:spcBef>
              <a:spcAft>
                <a:spcPts val="400"/>
              </a:spcAft>
              <a:buFont typeface="Wingdings" panose="05000000000000000000" pitchFamily="2" charset="2"/>
              <a:buChar char="§"/>
            </a:pPr>
            <a:r>
              <a:rPr lang="en-GB" sz="1200" dirty="0">
                <a:solidFill>
                  <a:schemeClr val="bg1"/>
                </a:solidFill>
                <a:latin typeface="Nunito Sans" pitchFamily="2" charset="0"/>
              </a:rPr>
              <a:t>Sets and sustains ambitious educational standards for ALL pupils (E)</a:t>
            </a:r>
            <a:endParaRPr lang="en-GB" sz="1200" kern="100" dirty="0">
              <a:solidFill>
                <a:schemeClr val="bg1"/>
              </a:solidFill>
              <a:latin typeface="Nunito Sans" pitchFamily="2" charset="0"/>
              <a:ea typeface="Times New Roman" panose="02020603050405020304" pitchFamily="18" charset="0"/>
              <a:cs typeface="Times New Roman" panose="02020603050405020304" pitchFamily="18" charset="0"/>
            </a:endParaRPr>
          </a:p>
          <a:p>
            <a:pPr marL="285750" lvl="0" indent="-285750">
              <a:spcBef>
                <a:spcPts val="400"/>
              </a:spcBef>
              <a:spcAft>
                <a:spcPts val="400"/>
              </a:spcAft>
              <a:buFont typeface="Wingdings" panose="05000000000000000000" pitchFamily="2" charset="2"/>
              <a:buChar char="§"/>
            </a:pPr>
            <a:r>
              <a:rPr lang="en-GB" sz="1200" dirty="0">
                <a:solidFill>
                  <a:schemeClr val="bg1"/>
                </a:solidFill>
                <a:latin typeface="Nunito Sans" pitchFamily="2" charset="0"/>
              </a:rPr>
              <a:t>Committed to prioritising the continued professional development of all staff (including themselves) in the best interests of the individual, the team and the school (E)</a:t>
            </a:r>
            <a:endParaRPr lang="en-GB" sz="1200" kern="100" dirty="0">
              <a:solidFill>
                <a:schemeClr val="bg1"/>
              </a:solidFill>
              <a:latin typeface="Nunito Sans" pitchFamily="2" charset="0"/>
              <a:ea typeface="Times New Roman" panose="02020603050405020304" pitchFamily="18" charset="0"/>
              <a:cs typeface="Times New Roman" panose="02020603050405020304" pitchFamily="18" charset="0"/>
            </a:endParaRPr>
          </a:p>
          <a:p>
            <a:pPr marL="285750" lvl="0" indent="-285750">
              <a:spcBef>
                <a:spcPts val="400"/>
              </a:spcBef>
              <a:spcAft>
                <a:spcPts val="400"/>
              </a:spcAft>
              <a:buFont typeface="Wingdings" panose="05000000000000000000" pitchFamily="2" charset="2"/>
              <a:buChar char="§"/>
            </a:pPr>
            <a:r>
              <a:rPr lang="en-GB" sz="1200" dirty="0">
                <a:solidFill>
                  <a:schemeClr val="bg1"/>
                </a:solidFill>
                <a:latin typeface="Nunito Sans" pitchFamily="2" charset="0"/>
              </a:rPr>
              <a:t>Has had active involvement in effective school self-evaluation and development planning (E)</a:t>
            </a:r>
            <a:endParaRPr lang="en-GB" sz="1200" kern="100" dirty="0">
              <a:solidFill>
                <a:schemeClr val="bg1"/>
              </a:solidFill>
              <a:latin typeface="Nunito Sans" pitchFamily="2" charset="0"/>
              <a:ea typeface="Times New Roman" panose="02020603050405020304" pitchFamily="18" charset="0"/>
              <a:cs typeface="Times New Roman" panose="02020603050405020304" pitchFamily="18" charset="0"/>
            </a:endParaRPr>
          </a:p>
          <a:p>
            <a:pPr marL="285750" lvl="0" indent="-285750">
              <a:spcBef>
                <a:spcPts val="400"/>
              </a:spcBef>
              <a:spcAft>
                <a:spcPts val="400"/>
              </a:spcAft>
              <a:buFont typeface="Wingdings" panose="05000000000000000000" pitchFamily="2" charset="2"/>
              <a:buChar char="§"/>
            </a:pPr>
            <a:r>
              <a:rPr lang="en-GB" sz="1200" dirty="0">
                <a:solidFill>
                  <a:schemeClr val="bg1"/>
                </a:solidFill>
                <a:latin typeface="Nunito Sans" pitchFamily="2" charset="0"/>
              </a:rPr>
              <a:t>Experience of leading change effectively and successfully (E)</a:t>
            </a:r>
            <a:endParaRPr lang="en-GB" sz="1200" kern="100" dirty="0">
              <a:solidFill>
                <a:schemeClr val="bg1"/>
              </a:solidFill>
              <a:latin typeface="Nunito Sans" pitchFamily="2"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3C5BBCA-C54F-B99F-B3E7-874895021AAB}"/>
              </a:ext>
            </a:extLst>
          </p:cNvPr>
          <p:cNvSpPr txBox="1"/>
          <p:nvPr/>
        </p:nvSpPr>
        <p:spPr>
          <a:xfrm>
            <a:off x="473242" y="17711"/>
            <a:ext cx="4955458" cy="707886"/>
          </a:xfrm>
          <a:prstGeom prst="rect">
            <a:avLst/>
          </a:prstGeom>
          <a:noFill/>
        </p:spPr>
        <p:txBody>
          <a:bodyPr wrap="square">
            <a:spAutoFit/>
          </a:bodyPr>
          <a:lstStyle/>
          <a:p>
            <a:pPr defTabSz="457200"/>
            <a:r>
              <a:rPr lang="en-GB" sz="4000" b="1">
                <a:solidFill>
                  <a:schemeClr val="bg1"/>
                </a:solidFill>
                <a:latin typeface="Aptos Display" panose="02110004020202020204"/>
              </a:rPr>
              <a:t>Person Specification</a:t>
            </a:r>
            <a:endParaRPr lang="en-GB">
              <a:solidFill>
                <a:schemeClr val="bg1"/>
              </a:solidFill>
              <a:latin typeface="Aptos" panose="02110004020202020204"/>
            </a:endParaRPr>
          </a:p>
        </p:txBody>
      </p:sp>
      <p:sp>
        <p:nvSpPr>
          <p:cNvPr id="20" name="TextBox 19">
            <a:extLst>
              <a:ext uri="{FF2B5EF4-FFF2-40B4-BE49-F238E27FC236}">
                <a16:creationId xmlns:a16="http://schemas.microsoft.com/office/drawing/2014/main" id="{2521CB05-D909-904C-7B44-6DBC77ED3E28}"/>
              </a:ext>
            </a:extLst>
          </p:cNvPr>
          <p:cNvSpPr txBox="1"/>
          <p:nvPr/>
        </p:nvSpPr>
        <p:spPr>
          <a:xfrm>
            <a:off x="429126" y="778333"/>
            <a:ext cx="11245516" cy="1862048"/>
          </a:xfrm>
          <a:prstGeom prst="rect">
            <a:avLst/>
          </a:prstGeom>
          <a:noFill/>
        </p:spPr>
        <p:txBody>
          <a:bodyPr wrap="square">
            <a:spAutoFit/>
          </a:bodyPr>
          <a:lstStyle/>
          <a:p>
            <a:pPr defTabSz="457200">
              <a:spcBef>
                <a:spcPts val="600"/>
              </a:spcBef>
              <a:spcAft>
                <a:spcPts val="600"/>
              </a:spcAft>
            </a:pPr>
            <a:r>
              <a:rPr lang="en-GB" sz="1300">
                <a:solidFill>
                  <a:schemeClr val="bg1"/>
                </a:solidFill>
                <a:latin typeface="Nunito Sans" pitchFamily="2" charset="0"/>
              </a:rPr>
              <a:t>To be considered for shortlisting, candidates must clearly demonstrate how they meet the essential - and where possible, the desirable - criteria outlined in the Person Specification below.  </a:t>
            </a:r>
          </a:p>
          <a:p>
            <a:pPr marL="285750" indent="-285750" defTabSz="457200">
              <a:spcBef>
                <a:spcPts val="600"/>
              </a:spcBef>
              <a:spcAft>
                <a:spcPts val="600"/>
              </a:spcAft>
              <a:buFont typeface="Wingdings" panose="05000000000000000000" pitchFamily="2" charset="2"/>
              <a:buChar char="Ø"/>
            </a:pPr>
            <a:r>
              <a:rPr lang="en-GB" sz="1300">
                <a:solidFill>
                  <a:schemeClr val="bg1"/>
                </a:solidFill>
                <a:latin typeface="Nunito Sans" pitchFamily="2" charset="0"/>
              </a:rPr>
              <a:t>Please structure your supporting statement using the </a:t>
            </a:r>
            <a:r>
              <a:rPr lang="en-GB" sz="1300" b="1">
                <a:solidFill>
                  <a:schemeClr val="bg1"/>
                </a:solidFill>
                <a:latin typeface="Nunito Sans" pitchFamily="2" charset="0"/>
              </a:rPr>
              <a:t>STAR format </a:t>
            </a:r>
            <a:r>
              <a:rPr lang="en-GB" sz="1300">
                <a:solidFill>
                  <a:schemeClr val="bg1"/>
                </a:solidFill>
                <a:latin typeface="Nunito Sans" pitchFamily="2" charset="0"/>
              </a:rPr>
              <a:t>(Situation, Task, Action, Result) to provide </a:t>
            </a:r>
            <a:r>
              <a:rPr lang="en-GB" sz="1300" b="1">
                <a:solidFill>
                  <a:schemeClr val="bg1"/>
                </a:solidFill>
                <a:latin typeface="Nunito Sans" pitchFamily="2" charset="0"/>
              </a:rPr>
              <a:t>clear, evidence-based examples of your experience and impact. </a:t>
            </a:r>
          </a:p>
          <a:p>
            <a:pPr marL="285750" indent="-285750" defTabSz="457200">
              <a:spcBef>
                <a:spcPts val="600"/>
              </a:spcBef>
              <a:spcAft>
                <a:spcPts val="600"/>
              </a:spcAft>
              <a:buFont typeface="Wingdings" panose="05000000000000000000" pitchFamily="2" charset="2"/>
              <a:buChar char="Ø"/>
            </a:pPr>
            <a:r>
              <a:rPr lang="en-GB" sz="1300">
                <a:solidFill>
                  <a:schemeClr val="bg1"/>
                </a:solidFill>
                <a:latin typeface="Nunito Sans" pitchFamily="2" charset="0"/>
              </a:rPr>
              <a:t>If shortlisted, we will assess additional aspects of school leadership - including alignment with the </a:t>
            </a:r>
            <a:r>
              <a:rPr lang="en-GB" sz="1300" b="1">
                <a:solidFill>
                  <a:schemeClr val="bg1"/>
                </a:solidFill>
                <a:latin typeface="Nunito Sans" pitchFamily="2" charset="0"/>
              </a:rPr>
              <a:t>Headteacher Standards (2020) </a:t>
            </a:r>
            <a:r>
              <a:rPr lang="en-GB" sz="1300">
                <a:solidFill>
                  <a:schemeClr val="bg1"/>
                </a:solidFill>
                <a:latin typeface="Nunito Sans" pitchFamily="2" charset="0"/>
              </a:rPr>
              <a:t>and the </a:t>
            </a:r>
            <a:r>
              <a:rPr lang="en-GB" sz="1300" b="1">
                <a:solidFill>
                  <a:schemeClr val="bg1"/>
                </a:solidFill>
                <a:latin typeface="Nunito Sans" pitchFamily="2" charset="0"/>
              </a:rPr>
              <a:t>specific needs of our school</a:t>
            </a:r>
            <a:r>
              <a:rPr lang="en-GB" sz="1300">
                <a:solidFill>
                  <a:schemeClr val="bg1"/>
                </a:solidFill>
                <a:latin typeface="Nunito Sans" pitchFamily="2" charset="0"/>
              </a:rPr>
              <a:t> - through a series of tasks and a formal interview during the assessment day.</a:t>
            </a:r>
          </a:p>
          <a:p>
            <a:pPr defTabSz="457200"/>
            <a:endParaRPr lang="en-GB" sz="1200">
              <a:solidFill>
                <a:srgbClr val="007FAA"/>
              </a:solidFill>
              <a:latin typeface="Aptos" panose="02110004020202020204"/>
            </a:endParaRPr>
          </a:p>
        </p:txBody>
      </p:sp>
      <p:pic>
        <p:nvPicPr>
          <p:cNvPr id="2" name="Picture 1">
            <a:extLst>
              <a:ext uri="{FF2B5EF4-FFF2-40B4-BE49-F238E27FC236}">
                <a16:creationId xmlns:a16="http://schemas.microsoft.com/office/drawing/2014/main" id="{258A7D39-5979-FD67-698E-C111B4629B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6411" y="6365885"/>
            <a:ext cx="494383" cy="492115"/>
          </a:xfrm>
          <a:prstGeom prst="rect">
            <a:avLst/>
          </a:prstGeom>
        </p:spPr>
      </p:pic>
    </p:spTree>
    <p:extLst>
      <p:ext uri="{BB962C8B-B14F-4D97-AF65-F5344CB8AC3E}">
        <p14:creationId xmlns:p14="http://schemas.microsoft.com/office/powerpoint/2010/main" val="6419635"/>
      </p:ext>
    </p:extLst>
  </p:cSld>
  <p:clrMapOvr>
    <a:masterClrMapping/>
  </p:clrMapOvr>
</p:sld>
</file>

<file path=ppt/theme/theme1.xml><?xml version="1.0" encoding="utf-8"?>
<a:theme xmlns:a="http://schemas.openxmlformats.org/drawingml/2006/main" name="Circle ">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C86793A-2401-FC4D-9AF9-560ED70D2EC9}" vid="{C5828A28-685E-7B45-B86D-5C60F7E511A4}"/>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HfL PowerPoint Theme">
      <a:dk1>
        <a:srgbClr val="000000"/>
      </a:dk1>
      <a:lt1>
        <a:sysClr val="window" lastClr="FFFFFF"/>
      </a:lt1>
      <a:dk2>
        <a:srgbClr val="A95287"/>
      </a:dk2>
      <a:lt2>
        <a:srgbClr val="FFFFFF"/>
      </a:lt2>
      <a:accent1>
        <a:srgbClr val="7BCBB7"/>
      </a:accent1>
      <a:accent2>
        <a:srgbClr val="202854"/>
      </a:accent2>
      <a:accent3>
        <a:srgbClr val="C75996"/>
      </a:accent3>
      <a:accent4>
        <a:srgbClr val="BCD757"/>
      </a:accent4>
      <a:accent5>
        <a:srgbClr val="E45541"/>
      </a:accent5>
      <a:accent6>
        <a:srgbClr val="F7C74F"/>
      </a:accent6>
      <a:hlink>
        <a:srgbClr val="202854"/>
      </a:hlink>
      <a:folHlink>
        <a:srgbClr val="A95287"/>
      </a:folHlink>
    </a:clrScheme>
    <a:fontScheme name="Roboto Heading">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HfL PowerPoint Theme">
      <a:dk1>
        <a:srgbClr val="000000"/>
      </a:dk1>
      <a:lt1>
        <a:sysClr val="window" lastClr="FFFFFF"/>
      </a:lt1>
      <a:dk2>
        <a:srgbClr val="A95287"/>
      </a:dk2>
      <a:lt2>
        <a:srgbClr val="FFFFFF"/>
      </a:lt2>
      <a:accent1>
        <a:srgbClr val="7BCBB7"/>
      </a:accent1>
      <a:accent2>
        <a:srgbClr val="202854"/>
      </a:accent2>
      <a:accent3>
        <a:srgbClr val="C75996"/>
      </a:accent3>
      <a:accent4>
        <a:srgbClr val="BCD757"/>
      </a:accent4>
      <a:accent5>
        <a:srgbClr val="E45541"/>
      </a:accent5>
      <a:accent6>
        <a:srgbClr val="F7C74F"/>
      </a:accent6>
      <a:hlink>
        <a:srgbClr val="202854"/>
      </a:hlink>
      <a:folHlink>
        <a:srgbClr val="A95287"/>
      </a:folHlink>
    </a:clrScheme>
    <a:fontScheme name="Roboto Heading">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903AC79FA4124FB8B97F54364EDACC" ma:contentTypeVersion="19" ma:contentTypeDescription="Create a new document." ma:contentTypeScope="" ma:versionID="04d7abcb0b1029aa59c8868bef5e173d">
  <xsd:schema xmlns:xsd="http://www.w3.org/2001/XMLSchema" xmlns:xs="http://www.w3.org/2001/XMLSchema" xmlns:p="http://schemas.microsoft.com/office/2006/metadata/properties" xmlns:ns2="8ed90682-c000-4035-8bf6-4b74f953736d" xmlns:ns3="eaa86ac4-6f89-4dfd-b4aa-4024b52c59b4" targetNamespace="http://schemas.microsoft.com/office/2006/metadata/properties" ma:root="true" ma:fieldsID="e652cd438f2b43c0d2f79814fbf13480" ns2:_="" ns3:_="">
    <xsd:import namespace="8ed90682-c000-4035-8bf6-4b74f953736d"/>
    <xsd:import namespace="eaa86ac4-6f89-4dfd-b4aa-4024b52c59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d90682-c000-4035-8bf6-4b74f9537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436d8f-251b-46dc-bf74-56612f19a6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a86ac4-6f89-4dfd-b4aa-4024b52c59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9e38c3-68d9-4980-8367-81a8c0f3a67c}" ma:internalName="TaxCatchAll" ma:showField="CatchAllData" ma:web="eaa86ac4-6f89-4dfd-b4aa-4024b52c59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d90682-c000-4035-8bf6-4b74f953736d">
      <Terms xmlns="http://schemas.microsoft.com/office/infopath/2007/PartnerControls"/>
    </lcf76f155ced4ddcb4097134ff3c332f>
    <TaxCatchAll xmlns="eaa86ac4-6f89-4dfd-b4aa-4024b52c59b4" xsi:nil="true"/>
  </documentManagement>
</p:properties>
</file>

<file path=customXml/itemProps1.xml><?xml version="1.0" encoding="utf-8"?>
<ds:datastoreItem xmlns:ds="http://schemas.openxmlformats.org/officeDocument/2006/customXml" ds:itemID="{A7DD7D56-E038-49F2-B99F-0B23D49F5E63}">
  <ds:schemaRefs>
    <ds:schemaRef ds:uri="8ed90682-c000-4035-8bf6-4b74f953736d"/>
    <ds:schemaRef ds:uri="eaa86ac4-6f89-4dfd-b4aa-4024b52c59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1BF5F4C-850A-434A-8FC5-29B95B0FC7B5}">
  <ds:schemaRefs>
    <ds:schemaRef ds:uri="http://schemas.microsoft.com/sharepoint/v3/contenttype/forms"/>
  </ds:schemaRefs>
</ds:datastoreItem>
</file>

<file path=customXml/itemProps3.xml><?xml version="1.0" encoding="utf-8"?>
<ds:datastoreItem xmlns:ds="http://schemas.openxmlformats.org/officeDocument/2006/customXml" ds:itemID="{4CB6C083-B0DA-4E04-B05A-18DB5431E8CD}">
  <ds:schemaRefs>
    <ds:schemaRef ds:uri="8ed90682-c000-4035-8bf6-4b74f953736d"/>
    <ds:schemaRef ds:uri="eaa86ac4-6f89-4dfd-b4aa-4024b52c59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Template>
  <TotalTime>75</TotalTime>
  <Words>2159</Words>
  <Application>Microsoft Office PowerPoint</Application>
  <PresentationFormat>Widescreen</PresentationFormat>
  <Paragraphs>198</Paragraphs>
  <Slides>14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Aptos Display</vt:lpstr>
      <vt:lpstr>Acherus Grotesque</vt:lpstr>
      <vt:lpstr>Arial</vt:lpstr>
      <vt:lpstr>Wingdings</vt:lpstr>
      <vt:lpstr>Aptos</vt:lpstr>
      <vt:lpstr>Nunito</vt:lpstr>
      <vt:lpstr>Nunito Sans</vt:lpstr>
      <vt:lpstr>Nunito Sans Light</vt:lpstr>
      <vt:lpstr>Circle </vt:lpstr>
      <vt:lpstr>Office Theme</vt:lpstr>
      <vt:lpstr>PowerPoint Presentation</vt:lpstr>
      <vt:lpstr>CONTENTS</vt:lpstr>
      <vt:lpstr>WELCOME FROM THE CHAIR OF GOVERNORS</vt:lpstr>
      <vt:lpstr>School Statistics</vt:lpstr>
      <vt:lpstr>About our school</vt:lpstr>
      <vt:lpstr>OUR VISION &amp; aims</vt:lpstr>
      <vt:lpstr>OUR NEW HEADTEACHER will:</vt:lpstr>
      <vt:lpstr>WHAT WE CAN OFFER</vt:lpstr>
      <vt:lpstr>PowerPoint Presentation</vt:lpstr>
      <vt:lpstr>PowerPoint Presentation</vt:lpstr>
      <vt:lpstr>JOB description</vt:lpstr>
      <vt:lpstr>IMPORTANT INFORMATION </vt:lpstr>
      <vt:lpstr>APPLICATION PROCESS</vt:lpstr>
      <vt:lpstr>Parkgate junior 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Mason Emoli</dc:creator>
  <cp:lastModifiedBy>Fiona Waite</cp:lastModifiedBy>
  <cp:revision>1</cp:revision>
  <dcterms:created xsi:type="dcterms:W3CDTF">2024-07-29T10:14:48Z</dcterms:created>
  <dcterms:modified xsi:type="dcterms:W3CDTF">2025-09-05T09:42:30Z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0x01010051903AC79FA4124FB8B97F54364EDACC</vt:lpwstr>
  </property>
  <property fmtid="{D5CDD505-2E9C-101B-9397-08002B2CF9AE}" pid="3" name="Order">
    <vt:r8>98200</vt:r8>
  </property>
  <property fmtid="{D5CDD505-2E9C-101B-9397-08002B2CF9AE}" pid="4" name="MediaServiceImageTags">
    <vt:lpwstr/>
  </property>
</Properties>
</file>