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5" r:id="rId4"/>
    <p:sldId id="268" r:id="rId5"/>
    <p:sldId id="267" r:id="rId6"/>
    <p:sldId id="269" r:id="rId7"/>
    <p:sldId id="259" r:id="rId8"/>
    <p:sldId id="263"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23594-3559-41E1-98B9-DF8BBD749536}" v="408" dt="2024-04-18T06:51:05.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d" userId="2ef44b12-41f5-47d6-b54d-a73a3b187fea" providerId="ADAL" clId="{78D23594-3559-41E1-98B9-DF8BBD749536}"/>
    <pc:docChg chg="undo custSel addSld delSld modSld">
      <pc:chgData name="Head" userId="2ef44b12-41f5-47d6-b54d-a73a3b187fea" providerId="ADAL" clId="{78D23594-3559-41E1-98B9-DF8BBD749536}" dt="2024-04-18T06:51:44.746" v="875" actId="2062"/>
      <pc:docMkLst>
        <pc:docMk/>
      </pc:docMkLst>
      <pc:sldChg chg="modSp mod">
        <pc:chgData name="Head" userId="2ef44b12-41f5-47d6-b54d-a73a3b187fea" providerId="ADAL" clId="{78D23594-3559-41E1-98B9-DF8BBD749536}" dt="2024-04-16T14:03:02.974" v="39" actId="20577"/>
        <pc:sldMkLst>
          <pc:docMk/>
          <pc:sldMk cId="0" sldId="256"/>
        </pc:sldMkLst>
        <pc:spChg chg="mod">
          <ac:chgData name="Head" userId="2ef44b12-41f5-47d6-b54d-a73a3b187fea" providerId="ADAL" clId="{78D23594-3559-41E1-98B9-DF8BBD749536}" dt="2024-04-16T14:03:02.974" v="39" actId="20577"/>
          <ac:spMkLst>
            <pc:docMk/>
            <pc:sldMk cId="0" sldId="256"/>
            <ac:spMk id="6" creationId="{D6050CF4-8A6E-0705-DE25-8377B0C0DA74}"/>
          </ac:spMkLst>
        </pc:spChg>
      </pc:sldChg>
      <pc:sldChg chg="modSp mod">
        <pc:chgData name="Head" userId="2ef44b12-41f5-47d6-b54d-a73a3b187fea" providerId="ADAL" clId="{78D23594-3559-41E1-98B9-DF8BBD749536}" dt="2024-04-16T14:03:59.800" v="60" actId="20577"/>
        <pc:sldMkLst>
          <pc:docMk/>
          <pc:sldMk cId="0" sldId="257"/>
        </pc:sldMkLst>
        <pc:spChg chg="mod">
          <ac:chgData name="Head" userId="2ef44b12-41f5-47d6-b54d-a73a3b187fea" providerId="ADAL" clId="{78D23594-3559-41E1-98B9-DF8BBD749536}" dt="2024-04-16T14:03:59.800" v="60" actId="20577"/>
          <ac:spMkLst>
            <pc:docMk/>
            <pc:sldMk cId="0" sldId="257"/>
            <ac:spMk id="6" creationId="{C39ED258-DE58-454D-4463-A73992F9FC72}"/>
          </ac:spMkLst>
        </pc:spChg>
      </pc:sldChg>
      <pc:sldChg chg="del">
        <pc:chgData name="Head" userId="2ef44b12-41f5-47d6-b54d-a73a3b187fea" providerId="ADAL" clId="{78D23594-3559-41E1-98B9-DF8BBD749536}" dt="2024-04-16T15:02:19.418" v="669" actId="47"/>
        <pc:sldMkLst>
          <pc:docMk/>
          <pc:sldMk cId="0" sldId="258"/>
        </pc:sldMkLst>
      </pc:sldChg>
      <pc:sldChg chg="modSp mod">
        <pc:chgData name="Head" userId="2ef44b12-41f5-47d6-b54d-a73a3b187fea" providerId="ADAL" clId="{78D23594-3559-41E1-98B9-DF8BBD749536}" dt="2024-04-17T07:06:27.962" v="816" actId="207"/>
        <pc:sldMkLst>
          <pc:docMk/>
          <pc:sldMk cId="0" sldId="259"/>
        </pc:sldMkLst>
        <pc:spChg chg="mod">
          <ac:chgData name="Head" userId="2ef44b12-41f5-47d6-b54d-a73a3b187fea" providerId="ADAL" clId="{78D23594-3559-41E1-98B9-DF8BBD749536}" dt="2024-04-16T15:03:32.120" v="678" actId="20577"/>
          <ac:spMkLst>
            <pc:docMk/>
            <pc:sldMk cId="0" sldId="259"/>
            <ac:spMk id="2" creationId="{7233316F-3EDB-E817-797E-F59C7375EDCB}"/>
          </ac:spMkLst>
        </pc:spChg>
        <pc:graphicFrameChg chg="mod">
          <ac:chgData name="Head" userId="2ef44b12-41f5-47d6-b54d-a73a3b187fea" providerId="ADAL" clId="{78D23594-3559-41E1-98B9-DF8BBD749536}" dt="2024-04-17T07:06:27.962" v="816" actId="207"/>
          <ac:graphicFrameMkLst>
            <pc:docMk/>
            <pc:sldMk cId="0" sldId="259"/>
            <ac:graphicFrameMk id="3" creationId="{0AF5060F-159D-9955-6251-D5544ABDA2CD}"/>
          </ac:graphicFrameMkLst>
        </pc:graphicFrameChg>
      </pc:sldChg>
      <pc:sldChg chg="del">
        <pc:chgData name="Head" userId="2ef44b12-41f5-47d6-b54d-a73a3b187fea" providerId="ADAL" clId="{78D23594-3559-41E1-98B9-DF8BBD749536}" dt="2024-04-16T14:46:13.776" v="271" actId="47"/>
        <pc:sldMkLst>
          <pc:docMk/>
          <pc:sldMk cId="0" sldId="261"/>
        </pc:sldMkLst>
      </pc:sldChg>
      <pc:sldChg chg="del">
        <pc:chgData name="Head" userId="2ef44b12-41f5-47d6-b54d-a73a3b187fea" providerId="ADAL" clId="{78D23594-3559-41E1-98B9-DF8BBD749536}" dt="2024-04-16T14:46:17.727" v="272" actId="47"/>
        <pc:sldMkLst>
          <pc:docMk/>
          <pc:sldMk cId="0" sldId="262"/>
        </pc:sldMkLst>
      </pc:sldChg>
      <pc:sldChg chg="modSp mod">
        <pc:chgData name="Head" userId="2ef44b12-41f5-47d6-b54d-a73a3b187fea" providerId="ADAL" clId="{78D23594-3559-41E1-98B9-DF8BBD749536}" dt="2024-04-16T15:03:42.880" v="687" actId="20577"/>
        <pc:sldMkLst>
          <pc:docMk/>
          <pc:sldMk cId="1213005736" sldId="263"/>
        </pc:sldMkLst>
        <pc:spChg chg="mod">
          <ac:chgData name="Head" userId="2ef44b12-41f5-47d6-b54d-a73a3b187fea" providerId="ADAL" clId="{78D23594-3559-41E1-98B9-DF8BBD749536}" dt="2024-04-16T15:03:42.880" v="687" actId="20577"/>
          <ac:spMkLst>
            <pc:docMk/>
            <pc:sldMk cId="1213005736" sldId="263"/>
            <ac:spMk id="2" creationId="{C1D5ECAB-AC43-85B9-CA95-67026CEC3A5A}"/>
          </ac:spMkLst>
        </pc:spChg>
      </pc:sldChg>
      <pc:sldChg chg="del">
        <pc:chgData name="Head" userId="2ef44b12-41f5-47d6-b54d-a73a3b187fea" providerId="ADAL" clId="{78D23594-3559-41E1-98B9-DF8BBD749536}" dt="2024-04-16T15:02:11.326" v="668" actId="47"/>
        <pc:sldMkLst>
          <pc:docMk/>
          <pc:sldMk cId="374713755" sldId="264"/>
        </pc:sldMkLst>
      </pc:sldChg>
      <pc:sldChg chg="addSp delSp modSp mod setBg">
        <pc:chgData name="Head" userId="2ef44b12-41f5-47d6-b54d-a73a3b187fea" providerId="ADAL" clId="{78D23594-3559-41E1-98B9-DF8BBD749536}" dt="2024-04-17T09:18:53.315" v="846" actId="1076"/>
        <pc:sldMkLst>
          <pc:docMk/>
          <pc:sldMk cId="3815546298" sldId="265"/>
        </pc:sldMkLst>
        <pc:spChg chg="mod">
          <ac:chgData name="Head" userId="2ef44b12-41f5-47d6-b54d-a73a3b187fea" providerId="ADAL" clId="{78D23594-3559-41E1-98B9-DF8BBD749536}" dt="2024-04-16T14:44:40.515" v="266" actId="2711"/>
          <ac:spMkLst>
            <pc:docMk/>
            <pc:sldMk cId="3815546298" sldId="265"/>
            <ac:spMk id="2" creationId="{E4816F04-C618-511E-2A8E-B4ADCB2087D9}"/>
          </ac:spMkLst>
        </pc:spChg>
        <pc:spChg chg="add del mod">
          <ac:chgData name="Head" userId="2ef44b12-41f5-47d6-b54d-a73a3b187fea" providerId="ADAL" clId="{78D23594-3559-41E1-98B9-DF8BBD749536}" dt="2024-04-16T14:06:35.877" v="83" actId="3680"/>
          <ac:spMkLst>
            <pc:docMk/>
            <pc:sldMk cId="3815546298" sldId="265"/>
            <ac:spMk id="5" creationId="{E69ED39E-56AD-44EA-8710-E30CEAB6D6A3}"/>
          </ac:spMkLst>
        </pc:spChg>
        <pc:spChg chg="add del mod">
          <ac:chgData name="Head" userId="2ef44b12-41f5-47d6-b54d-a73a3b187fea" providerId="ADAL" clId="{78D23594-3559-41E1-98B9-DF8BBD749536}" dt="2024-04-16T14:09:07.056" v="104" actId="26606"/>
          <ac:spMkLst>
            <pc:docMk/>
            <pc:sldMk cId="3815546298" sldId="265"/>
            <ac:spMk id="7" creationId="{4E4D020A-AAFB-B05C-8FDE-744236441BD3}"/>
          </ac:spMkLst>
        </pc:spChg>
        <pc:spChg chg="add mod">
          <ac:chgData name="Head" userId="2ef44b12-41f5-47d6-b54d-a73a3b187fea" providerId="ADAL" clId="{78D23594-3559-41E1-98B9-DF8BBD749536}" dt="2024-04-17T09:18:25.503" v="845" actId="20577"/>
          <ac:spMkLst>
            <pc:docMk/>
            <pc:sldMk cId="3815546298" sldId="265"/>
            <ac:spMk id="9" creationId="{A880B5A5-642B-665E-5994-834538EFD28D}"/>
          </ac:spMkLst>
        </pc:spChg>
        <pc:spChg chg="add del">
          <ac:chgData name="Head" userId="2ef44b12-41f5-47d6-b54d-a73a3b187fea" providerId="ADAL" clId="{78D23594-3559-41E1-98B9-DF8BBD749536}" dt="2024-04-16T14:10:37.156" v="119" actId="26606"/>
          <ac:spMkLst>
            <pc:docMk/>
            <pc:sldMk cId="3815546298" sldId="265"/>
            <ac:spMk id="18" creationId="{C0763A76-9F1C-4FC5-82B7-DD475DA461B2}"/>
          </ac:spMkLst>
        </pc:spChg>
        <pc:spChg chg="add del">
          <ac:chgData name="Head" userId="2ef44b12-41f5-47d6-b54d-a73a3b187fea" providerId="ADAL" clId="{78D23594-3559-41E1-98B9-DF8BBD749536}" dt="2024-04-16T14:10:37.156" v="119" actId="26606"/>
          <ac:spMkLst>
            <pc:docMk/>
            <pc:sldMk cId="3815546298" sldId="265"/>
            <ac:spMk id="19" creationId="{E81BF4F6-F2CF-4984-9D14-D6966D92F99F}"/>
          </ac:spMkLst>
        </pc:spChg>
        <pc:spChg chg="add del">
          <ac:chgData name="Head" userId="2ef44b12-41f5-47d6-b54d-a73a3b187fea" providerId="ADAL" clId="{78D23594-3559-41E1-98B9-DF8BBD749536}" dt="2024-04-16T14:10:37.155" v="118" actId="26606"/>
          <ac:spMkLst>
            <pc:docMk/>
            <pc:sldMk cId="3815546298" sldId="265"/>
            <ac:spMk id="24" creationId="{C0763A76-9F1C-4FC5-82B7-DD475DA461B2}"/>
          </ac:spMkLst>
        </pc:spChg>
        <pc:spChg chg="add del">
          <ac:chgData name="Head" userId="2ef44b12-41f5-47d6-b54d-a73a3b187fea" providerId="ADAL" clId="{78D23594-3559-41E1-98B9-DF8BBD749536}" dt="2024-04-16T14:10:37.155" v="118" actId="26606"/>
          <ac:spMkLst>
            <pc:docMk/>
            <pc:sldMk cId="3815546298" sldId="265"/>
            <ac:spMk id="26" creationId="{E81BF4F6-F2CF-4984-9D14-D6966D92F99F}"/>
          </ac:spMkLst>
        </pc:spChg>
        <pc:spChg chg="add">
          <ac:chgData name="Head" userId="2ef44b12-41f5-47d6-b54d-a73a3b187fea" providerId="ADAL" clId="{78D23594-3559-41E1-98B9-DF8BBD749536}" dt="2024-04-16T14:10:37.156" v="119" actId="26606"/>
          <ac:spMkLst>
            <pc:docMk/>
            <pc:sldMk cId="3815546298" sldId="265"/>
            <ac:spMk id="28" creationId="{60E9A6ED-B880-44EA-8D60-C9D3C82CCBD2}"/>
          </ac:spMkLst>
        </pc:spChg>
        <pc:grpChg chg="add del">
          <ac:chgData name="Head" userId="2ef44b12-41f5-47d6-b54d-a73a3b187fea" providerId="ADAL" clId="{78D23594-3559-41E1-98B9-DF8BBD749536}" dt="2024-04-16T14:09:07.040" v="103" actId="26606"/>
          <ac:grpSpMkLst>
            <pc:docMk/>
            <pc:sldMk cId="3815546298" sldId="265"/>
            <ac:grpSpMk id="14" creationId="{3AFCAD34-1AFC-BC1A-F6B2-C34C63912EAB}"/>
          </ac:grpSpMkLst>
        </pc:grpChg>
        <pc:graphicFrameChg chg="add del mod ord modGraphic">
          <ac:chgData name="Head" userId="2ef44b12-41f5-47d6-b54d-a73a3b187fea" providerId="ADAL" clId="{78D23594-3559-41E1-98B9-DF8BBD749536}" dt="2024-04-16T14:07:42.894" v="96" actId="478"/>
          <ac:graphicFrameMkLst>
            <pc:docMk/>
            <pc:sldMk cId="3815546298" sldId="265"/>
            <ac:graphicFrameMk id="6" creationId="{7675B349-0828-C08C-A24A-B19A7F84346C}"/>
          </ac:graphicFrameMkLst>
        </pc:graphicFrameChg>
        <pc:graphicFrameChg chg="del mod">
          <ac:chgData name="Head" userId="2ef44b12-41f5-47d6-b54d-a73a3b187fea" providerId="ADAL" clId="{78D23594-3559-41E1-98B9-DF8BBD749536}" dt="2024-04-16T14:05:50.685" v="82" actId="478"/>
          <ac:graphicFrameMkLst>
            <pc:docMk/>
            <pc:sldMk cId="3815546298" sldId="265"/>
            <ac:graphicFrameMk id="15" creationId="{DCCA6052-A651-3CF0-FA5D-7304433271CE}"/>
          </ac:graphicFrameMkLst>
        </pc:graphicFrameChg>
        <pc:picChg chg="mod ord">
          <ac:chgData name="Head" userId="2ef44b12-41f5-47d6-b54d-a73a3b187fea" providerId="ADAL" clId="{78D23594-3559-41E1-98B9-DF8BBD749536}" dt="2024-04-17T09:18:53.315" v="846" actId="1076"/>
          <ac:picMkLst>
            <pc:docMk/>
            <pc:sldMk cId="3815546298" sldId="265"/>
            <ac:picMk id="3" creationId="{F716422B-4D1C-4FBB-9BFC-8658BF732641}"/>
          </ac:picMkLst>
        </pc:picChg>
      </pc:sldChg>
      <pc:sldChg chg="del">
        <pc:chgData name="Head" userId="2ef44b12-41f5-47d6-b54d-a73a3b187fea" providerId="ADAL" clId="{78D23594-3559-41E1-98B9-DF8BBD749536}" dt="2024-04-16T14:47:34.017" v="275" actId="47"/>
        <pc:sldMkLst>
          <pc:docMk/>
          <pc:sldMk cId="2031033577" sldId="266"/>
        </pc:sldMkLst>
      </pc:sldChg>
      <pc:sldChg chg="addSp delSp modSp new mod setBg">
        <pc:chgData name="Head" userId="2ef44b12-41f5-47d6-b54d-a73a3b187fea" providerId="ADAL" clId="{78D23594-3559-41E1-98B9-DF8BBD749536}" dt="2024-04-18T06:51:44.746" v="875" actId="2062"/>
        <pc:sldMkLst>
          <pc:docMk/>
          <pc:sldMk cId="3406172682" sldId="267"/>
        </pc:sldMkLst>
        <pc:spChg chg="mod">
          <ac:chgData name="Head" userId="2ef44b12-41f5-47d6-b54d-a73a3b187fea" providerId="ADAL" clId="{78D23594-3559-41E1-98B9-DF8BBD749536}" dt="2024-04-16T14:43:39.010" v="265" actId="26606"/>
          <ac:spMkLst>
            <pc:docMk/>
            <pc:sldMk cId="3406172682" sldId="267"/>
            <ac:spMk id="2" creationId="{64F34072-E96A-24FC-2040-3FDC2DCDB1CE}"/>
          </ac:spMkLst>
        </pc:spChg>
        <pc:spChg chg="del">
          <ac:chgData name="Head" userId="2ef44b12-41f5-47d6-b54d-a73a3b187fea" providerId="ADAL" clId="{78D23594-3559-41E1-98B9-DF8BBD749536}" dt="2024-04-16T14:14:08.051" v="138" actId="3680"/>
          <ac:spMkLst>
            <pc:docMk/>
            <pc:sldMk cId="3406172682" sldId="267"/>
            <ac:spMk id="3" creationId="{2EC1C9A6-5FA4-A49F-2B0A-CB94931EA2C7}"/>
          </ac:spMkLst>
        </pc:spChg>
        <pc:spChg chg="add del">
          <ac:chgData name="Head" userId="2ef44b12-41f5-47d6-b54d-a73a3b187fea" providerId="ADAL" clId="{78D23594-3559-41E1-98B9-DF8BBD749536}" dt="2024-04-16T14:43:08.595" v="262" actId="26606"/>
          <ac:spMkLst>
            <pc:docMk/>
            <pc:sldMk cId="3406172682" sldId="267"/>
            <ac:spMk id="9" creationId="{D12DDE76-C203-4047-9998-63900085B5E8}"/>
          </ac:spMkLst>
        </pc:spChg>
        <pc:spChg chg="add del">
          <ac:chgData name="Head" userId="2ef44b12-41f5-47d6-b54d-a73a3b187fea" providerId="ADAL" clId="{78D23594-3559-41E1-98B9-DF8BBD749536}" dt="2024-04-16T14:43:38.994" v="264" actId="26606"/>
          <ac:spMkLst>
            <pc:docMk/>
            <pc:sldMk cId="3406172682" sldId="267"/>
            <ac:spMk id="11" creationId="{955A2079-FA98-4876-80F0-72364A7D2EA4}"/>
          </ac:spMkLst>
        </pc:spChg>
        <pc:spChg chg="add">
          <ac:chgData name="Head" userId="2ef44b12-41f5-47d6-b54d-a73a3b187fea" providerId="ADAL" clId="{78D23594-3559-41E1-98B9-DF8BBD749536}" dt="2024-04-16T14:43:39.010" v="265" actId="26606"/>
          <ac:spMkLst>
            <pc:docMk/>
            <pc:sldMk cId="3406172682" sldId="267"/>
            <ac:spMk id="13" creationId="{6C4028FD-8BAA-4A19-BFDE-594D991B7552}"/>
          </ac:spMkLst>
        </pc:spChg>
        <pc:graphicFrameChg chg="add mod ord modGraphic">
          <ac:chgData name="Head" userId="2ef44b12-41f5-47d6-b54d-a73a3b187fea" providerId="ADAL" clId="{78D23594-3559-41E1-98B9-DF8BBD749536}" dt="2024-04-18T06:51:44.746" v="875" actId="2062"/>
          <ac:graphicFrameMkLst>
            <pc:docMk/>
            <pc:sldMk cId="3406172682" sldId="267"/>
            <ac:graphicFrameMk id="4" creationId="{C53A8A4A-E7F1-9274-B260-12880D927AF3}"/>
          </ac:graphicFrameMkLst>
        </pc:graphicFrameChg>
        <pc:picChg chg="del">
          <ac:chgData name="Head" userId="2ef44b12-41f5-47d6-b54d-a73a3b187fea" providerId="ADAL" clId="{78D23594-3559-41E1-98B9-DF8BBD749536}" dt="2024-04-16T14:46:07.993" v="270"/>
          <ac:picMkLst>
            <pc:docMk/>
            <pc:sldMk cId="3406172682" sldId="267"/>
            <ac:picMk id="5" creationId="{C4DA122E-EA61-2C9B-D607-826D4027EBD2}"/>
          </ac:picMkLst>
        </pc:picChg>
        <pc:picChg chg="del mod">
          <ac:chgData name="Head" userId="2ef44b12-41f5-47d6-b54d-a73a3b187fea" providerId="ADAL" clId="{78D23594-3559-41E1-98B9-DF8BBD749536}" dt="2024-04-16T14:46:30.229" v="274" actId="478"/>
          <ac:picMkLst>
            <pc:docMk/>
            <pc:sldMk cId="3406172682" sldId="267"/>
            <ac:picMk id="6" creationId="{F01F24D0-DC0E-B29A-5275-F8D3C7E317FC}"/>
          </ac:picMkLst>
        </pc:picChg>
        <pc:picChg chg="del">
          <ac:chgData name="Head" userId="2ef44b12-41f5-47d6-b54d-a73a3b187fea" providerId="ADAL" clId="{78D23594-3559-41E1-98B9-DF8BBD749536}" dt="2024-04-16T14:47:44.609" v="276" actId="478"/>
          <ac:picMkLst>
            <pc:docMk/>
            <pc:sldMk cId="3406172682" sldId="267"/>
            <ac:picMk id="7" creationId="{8E53D390-8D21-EC46-ED96-BEF0F39DA268}"/>
          </ac:picMkLst>
        </pc:picChg>
      </pc:sldChg>
      <pc:sldChg chg="addSp delSp modSp new mod setBg">
        <pc:chgData name="Head" userId="2ef44b12-41f5-47d6-b54d-a73a3b187fea" providerId="ADAL" clId="{78D23594-3559-41E1-98B9-DF8BBD749536}" dt="2024-04-17T09:19:15.414" v="847" actId="20577"/>
        <pc:sldMkLst>
          <pc:docMk/>
          <pc:sldMk cId="1582810110" sldId="268"/>
        </pc:sldMkLst>
        <pc:spChg chg="mod ord">
          <ac:chgData name="Head" userId="2ef44b12-41f5-47d6-b54d-a73a3b187fea" providerId="ADAL" clId="{78D23594-3559-41E1-98B9-DF8BBD749536}" dt="2024-04-16T14:44:59.653" v="267" actId="2711"/>
          <ac:spMkLst>
            <pc:docMk/>
            <pc:sldMk cId="1582810110" sldId="268"/>
            <ac:spMk id="2" creationId="{FE25059F-404B-965B-5E6A-10A579A59600}"/>
          </ac:spMkLst>
        </pc:spChg>
        <pc:spChg chg="del">
          <ac:chgData name="Head" userId="2ef44b12-41f5-47d6-b54d-a73a3b187fea" providerId="ADAL" clId="{78D23594-3559-41E1-98B9-DF8BBD749536}" dt="2024-04-16T14:36:23.774" v="173" actId="931"/>
          <ac:spMkLst>
            <pc:docMk/>
            <pc:sldMk cId="1582810110" sldId="268"/>
            <ac:spMk id="3" creationId="{06CFDBBA-45B7-2AC3-CC52-7213BC2059BA}"/>
          </ac:spMkLst>
        </pc:spChg>
        <pc:spChg chg="mod">
          <ac:chgData name="Head" userId="2ef44b12-41f5-47d6-b54d-a73a3b187fea" providerId="ADAL" clId="{78D23594-3559-41E1-98B9-DF8BBD749536}" dt="2024-04-17T09:19:15.414" v="847" actId="20577"/>
          <ac:spMkLst>
            <pc:docMk/>
            <pc:sldMk cId="1582810110" sldId="268"/>
            <ac:spMk id="4" creationId="{08D60458-C3F4-CBA2-BA5E-95930C0EE10F}"/>
          </ac:spMkLst>
        </pc:spChg>
        <pc:spChg chg="add del">
          <ac:chgData name="Head" userId="2ef44b12-41f5-47d6-b54d-a73a3b187fea" providerId="ADAL" clId="{78D23594-3559-41E1-98B9-DF8BBD749536}" dt="2024-04-16T14:39:16.535" v="201" actId="26606"/>
          <ac:spMkLst>
            <pc:docMk/>
            <pc:sldMk cId="1582810110" sldId="268"/>
            <ac:spMk id="8" creationId="{04812C46-200A-4DEB-A05E-3ED6C68C2387}"/>
          </ac:spMkLst>
        </pc:spChg>
        <pc:spChg chg="add del">
          <ac:chgData name="Head" userId="2ef44b12-41f5-47d6-b54d-a73a3b187fea" providerId="ADAL" clId="{78D23594-3559-41E1-98B9-DF8BBD749536}" dt="2024-04-16T14:39:16.535" v="201" actId="26606"/>
          <ac:spMkLst>
            <pc:docMk/>
            <pc:sldMk cId="1582810110" sldId="268"/>
            <ac:spMk id="9" creationId="{D1EA859B-E555-4109-94F3-6700E046E008}"/>
          </ac:spMkLst>
        </pc:spChg>
        <pc:spChg chg="add del">
          <ac:chgData name="Head" userId="2ef44b12-41f5-47d6-b54d-a73a3b187fea" providerId="ADAL" clId="{78D23594-3559-41E1-98B9-DF8BBD749536}" dt="2024-04-16T14:38:37.737" v="191" actId="26606"/>
          <ac:spMkLst>
            <pc:docMk/>
            <pc:sldMk cId="1582810110" sldId="268"/>
            <ac:spMk id="11" creationId="{04812C46-200A-4DEB-A05E-3ED6C68C2387}"/>
          </ac:spMkLst>
        </pc:spChg>
        <pc:spChg chg="add">
          <ac:chgData name="Head" userId="2ef44b12-41f5-47d6-b54d-a73a3b187fea" providerId="ADAL" clId="{78D23594-3559-41E1-98B9-DF8BBD749536}" dt="2024-04-16T14:39:16.551" v="202" actId="26606"/>
          <ac:spMkLst>
            <pc:docMk/>
            <pc:sldMk cId="1582810110" sldId="268"/>
            <ac:spMk id="12" creationId="{60E9A6ED-B880-44EA-8D60-C9D3C82CCBD2}"/>
          </ac:spMkLst>
        </pc:spChg>
        <pc:spChg chg="add del">
          <ac:chgData name="Head" userId="2ef44b12-41f5-47d6-b54d-a73a3b187fea" providerId="ADAL" clId="{78D23594-3559-41E1-98B9-DF8BBD749536}" dt="2024-04-16T14:38:37.737" v="191" actId="26606"/>
          <ac:spMkLst>
            <pc:docMk/>
            <pc:sldMk cId="1582810110" sldId="268"/>
            <ac:spMk id="13" creationId="{D1EA859B-E555-4109-94F3-6700E046E008}"/>
          </ac:spMkLst>
        </pc:spChg>
        <pc:spChg chg="add del">
          <ac:chgData name="Head" userId="2ef44b12-41f5-47d6-b54d-a73a3b187fea" providerId="ADAL" clId="{78D23594-3559-41E1-98B9-DF8BBD749536}" dt="2024-04-16T14:38:47.878" v="193" actId="26606"/>
          <ac:spMkLst>
            <pc:docMk/>
            <pc:sldMk cId="1582810110" sldId="268"/>
            <ac:spMk id="15" creationId="{C0763A76-9F1C-4FC5-82B7-DD475DA461B2}"/>
          </ac:spMkLst>
        </pc:spChg>
        <pc:spChg chg="add del">
          <ac:chgData name="Head" userId="2ef44b12-41f5-47d6-b54d-a73a3b187fea" providerId="ADAL" clId="{78D23594-3559-41E1-98B9-DF8BBD749536}" dt="2024-04-16T14:38:47.878" v="193" actId="26606"/>
          <ac:spMkLst>
            <pc:docMk/>
            <pc:sldMk cId="1582810110" sldId="268"/>
            <ac:spMk id="16" creationId="{E81BF4F6-F2CF-4984-9D14-D6966D92F99F}"/>
          </ac:spMkLst>
        </pc:spChg>
        <pc:spChg chg="add del">
          <ac:chgData name="Head" userId="2ef44b12-41f5-47d6-b54d-a73a3b187fea" providerId="ADAL" clId="{78D23594-3559-41E1-98B9-DF8BBD749536}" dt="2024-04-16T14:38:57.229" v="195" actId="26606"/>
          <ac:spMkLst>
            <pc:docMk/>
            <pc:sldMk cId="1582810110" sldId="268"/>
            <ac:spMk id="18" creationId="{23E547B5-89CF-4EC0-96DE-25771AED0799}"/>
          </ac:spMkLst>
        </pc:spChg>
        <pc:spChg chg="add del">
          <ac:chgData name="Head" userId="2ef44b12-41f5-47d6-b54d-a73a3b187fea" providerId="ADAL" clId="{78D23594-3559-41E1-98B9-DF8BBD749536}" dt="2024-04-16T14:38:57.229" v="195" actId="26606"/>
          <ac:spMkLst>
            <pc:docMk/>
            <pc:sldMk cId="1582810110" sldId="268"/>
            <ac:spMk id="19" creationId="{3F0B8CEB-8279-4E5E-A0CE-1FC9F71736F2}"/>
          </ac:spMkLst>
        </pc:spChg>
        <pc:spChg chg="add del">
          <ac:chgData name="Head" userId="2ef44b12-41f5-47d6-b54d-a73a3b187fea" providerId="ADAL" clId="{78D23594-3559-41E1-98B9-DF8BBD749536}" dt="2024-04-16T14:38:59.877" v="197" actId="26606"/>
          <ac:spMkLst>
            <pc:docMk/>
            <pc:sldMk cId="1582810110" sldId="268"/>
            <ac:spMk id="21" creationId="{AF6CB648-9554-488A-B457-99CAAD1DA528}"/>
          </ac:spMkLst>
        </pc:spChg>
        <pc:spChg chg="add del">
          <ac:chgData name="Head" userId="2ef44b12-41f5-47d6-b54d-a73a3b187fea" providerId="ADAL" clId="{78D23594-3559-41E1-98B9-DF8BBD749536}" dt="2024-04-16T14:38:59.877" v="197" actId="26606"/>
          <ac:spMkLst>
            <pc:docMk/>
            <pc:sldMk cId="1582810110" sldId="268"/>
            <ac:spMk id="22" creationId="{E3ADCBE7-9330-1CDA-00EB-CDD12DB722FF}"/>
          </ac:spMkLst>
        </pc:spChg>
        <pc:picChg chg="add mod ord modCrop">
          <ac:chgData name="Head" userId="2ef44b12-41f5-47d6-b54d-a73a3b187fea" providerId="ADAL" clId="{78D23594-3559-41E1-98B9-DF8BBD749536}" dt="2024-04-17T07:04:08.396" v="814" actId="1076"/>
          <ac:picMkLst>
            <pc:docMk/>
            <pc:sldMk cId="1582810110" sldId="268"/>
            <ac:picMk id="6" creationId="{E74B026E-7326-C618-D518-6DC7F345FA74}"/>
          </ac:picMkLst>
        </pc:picChg>
      </pc:sldChg>
      <pc:sldChg chg="addSp delSp modSp new del mod setBg">
        <pc:chgData name="Head" userId="2ef44b12-41f5-47d6-b54d-a73a3b187fea" providerId="ADAL" clId="{78D23594-3559-41E1-98B9-DF8BBD749536}" dt="2024-04-16T14:34:47.953" v="171" actId="47"/>
        <pc:sldMkLst>
          <pc:docMk/>
          <pc:sldMk cId="3191514671" sldId="268"/>
        </pc:sldMkLst>
        <pc:spChg chg="mod">
          <ac:chgData name="Head" userId="2ef44b12-41f5-47d6-b54d-a73a3b187fea" providerId="ADAL" clId="{78D23594-3559-41E1-98B9-DF8BBD749536}" dt="2024-04-16T14:34:35.580" v="170" actId="26606"/>
          <ac:spMkLst>
            <pc:docMk/>
            <pc:sldMk cId="3191514671" sldId="268"/>
            <ac:spMk id="2" creationId="{20270AAA-1709-131B-EDE5-D6B46A0CEF21}"/>
          </ac:spMkLst>
        </pc:spChg>
        <pc:spChg chg="del">
          <ac:chgData name="Head" userId="2ef44b12-41f5-47d6-b54d-a73a3b187fea" providerId="ADAL" clId="{78D23594-3559-41E1-98B9-DF8BBD749536}" dt="2024-04-16T14:33:54.308" v="165" actId="931"/>
          <ac:spMkLst>
            <pc:docMk/>
            <pc:sldMk cId="3191514671" sldId="268"/>
            <ac:spMk id="3" creationId="{628BC6A2-B64B-76B6-6320-A40B6C335515}"/>
          </ac:spMkLst>
        </pc:spChg>
        <pc:spChg chg="add del">
          <ac:chgData name="Head" userId="2ef44b12-41f5-47d6-b54d-a73a3b187fea" providerId="ADAL" clId="{78D23594-3559-41E1-98B9-DF8BBD749536}" dt="2024-04-16T14:34:35.580" v="169" actId="26606"/>
          <ac:spMkLst>
            <pc:docMk/>
            <pc:sldMk cId="3191514671" sldId="268"/>
            <ac:spMk id="10" creationId="{16C5FA50-8D52-4617-AF91-5C7B1C8352F1}"/>
          </ac:spMkLst>
        </pc:spChg>
        <pc:spChg chg="add del">
          <ac:chgData name="Head" userId="2ef44b12-41f5-47d6-b54d-a73a3b187fea" providerId="ADAL" clId="{78D23594-3559-41E1-98B9-DF8BBD749536}" dt="2024-04-16T14:34:35.580" v="169" actId="26606"/>
          <ac:spMkLst>
            <pc:docMk/>
            <pc:sldMk cId="3191514671" sldId="268"/>
            <ac:spMk id="12" creationId="{E223798C-12AD-4B0C-A50C-D676347D67CF}"/>
          </ac:spMkLst>
        </pc:spChg>
        <pc:grpChg chg="add">
          <ac:chgData name="Head" userId="2ef44b12-41f5-47d6-b54d-a73a3b187fea" providerId="ADAL" clId="{78D23594-3559-41E1-98B9-DF8BBD749536}" dt="2024-04-16T14:34:35.580" v="170" actId="26606"/>
          <ac:grpSpMkLst>
            <pc:docMk/>
            <pc:sldMk cId="3191514671" sldId="268"/>
            <ac:grpSpMk id="14" creationId="{780C4553-5AA5-ABAD-A86E-A9DB53A55466}"/>
          </ac:grpSpMkLst>
        </pc:grpChg>
        <pc:picChg chg="add mod">
          <ac:chgData name="Head" userId="2ef44b12-41f5-47d6-b54d-a73a3b187fea" providerId="ADAL" clId="{78D23594-3559-41E1-98B9-DF8BBD749536}" dt="2024-04-16T14:34:35.580" v="170" actId="26606"/>
          <ac:picMkLst>
            <pc:docMk/>
            <pc:sldMk cId="3191514671" sldId="268"/>
            <ac:picMk id="5" creationId="{6323B252-EF2A-EF10-297D-89B889639AF6}"/>
          </ac:picMkLst>
        </pc:picChg>
      </pc:sldChg>
      <pc:sldChg chg="modSp add del mod">
        <pc:chgData name="Head" userId="2ef44b12-41f5-47d6-b54d-a73a3b187fea" providerId="ADAL" clId="{78D23594-3559-41E1-98B9-DF8BBD749536}" dt="2024-04-16T14:51:23.653" v="297" actId="47"/>
        <pc:sldMkLst>
          <pc:docMk/>
          <pc:sldMk cId="57099713" sldId="269"/>
        </pc:sldMkLst>
        <pc:graphicFrameChg chg="mod modGraphic">
          <ac:chgData name="Head" userId="2ef44b12-41f5-47d6-b54d-a73a3b187fea" providerId="ADAL" clId="{78D23594-3559-41E1-98B9-DF8BBD749536}" dt="2024-04-16T14:51:19.298" v="296" actId="798"/>
          <ac:graphicFrameMkLst>
            <pc:docMk/>
            <pc:sldMk cId="57099713" sldId="269"/>
            <ac:graphicFrameMk id="4" creationId="{C53A8A4A-E7F1-9274-B260-12880D927AF3}"/>
          </ac:graphicFrameMkLst>
        </pc:graphicFrameChg>
      </pc:sldChg>
      <pc:sldChg chg="addSp delSp modSp new mod setBg">
        <pc:chgData name="Head" userId="2ef44b12-41f5-47d6-b54d-a73a3b187fea" providerId="ADAL" clId="{78D23594-3559-41E1-98B9-DF8BBD749536}" dt="2024-04-17T09:21:24.170" v="860" actId="12100"/>
        <pc:sldMkLst>
          <pc:docMk/>
          <pc:sldMk cId="3960827302" sldId="269"/>
        </pc:sldMkLst>
        <pc:spChg chg="mod">
          <ac:chgData name="Head" userId="2ef44b12-41f5-47d6-b54d-a73a3b187fea" providerId="ADAL" clId="{78D23594-3559-41E1-98B9-DF8BBD749536}" dt="2024-04-16T15:01:43.729" v="667" actId="1076"/>
          <ac:spMkLst>
            <pc:docMk/>
            <pc:sldMk cId="3960827302" sldId="269"/>
            <ac:spMk id="2" creationId="{952B6E64-BF8E-08A7-ED02-07E004E744AC}"/>
          </ac:spMkLst>
        </pc:spChg>
        <pc:spChg chg="del">
          <ac:chgData name="Head" userId="2ef44b12-41f5-47d6-b54d-a73a3b187fea" providerId="ADAL" clId="{78D23594-3559-41E1-98B9-DF8BBD749536}" dt="2024-04-16T14:52:29.769" v="300" actId="1032"/>
          <ac:spMkLst>
            <pc:docMk/>
            <pc:sldMk cId="3960827302" sldId="269"/>
            <ac:spMk id="3" creationId="{0269FDF6-AD6B-19B3-E58D-79BCCA81CFCE}"/>
          </ac:spMkLst>
        </pc:spChg>
        <pc:spChg chg="add del">
          <ac:chgData name="Head" userId="2ef44b12-41f5-47d6-b54d-a73a3b187fea" providerId="ADAL" clId="{78D23594-3559-41E1-98B9-DF8BBD749536}" dt="2024-04-16T14:58:08.490" v="657" actId="26606"/>
          <ac:spMkLst>
            <pc:docMk/>
            <pc:sldMk cId="3960827302" sldId="269"/>
            <ac:spMk id="9" creationId="{955A2079-FA98-4876-80F0-72364A7D2EA4}"/>
          </ac:spMkLst>
        </pc:spChg>
        <pc:spChg chg="add del">
          <ac:chgData name="Head" userId="2ef44b12-41f5-47d6-b54d-a73a3b187fea" providerId="ADAL" clId="{78D23594-3559-41E1-98B9-DF8BBD749536}" dt="2024-04-16T14:57:32.679" v="653" actId="26606"/>
          <ac:spMkLst>
            <pc:docMk/>
            <pc:sldMk cId="3960827302" sldId="269"/>
            <ac:spMk id="10" creationId="{257363FD-7E77-4145-9483-331A807ADF0E}"/>
          </ac:spMkLst>
        </pc:spChg>
        <pc:spChg chg="add del">
          <ac:chgData name="Head" userId="2ef44b12-41f5-47d6-b54d-a73a3b187fea" providerId="ADAL" clId="{78D23594-3559-41E1-98B9-DF8BBD749536}" dt="2024-04-16T15:00:00.864" v="662" actId="26606"/>
          <ac:spMkLst>
            <pc:docMk/>
            <pc:sldMk cId="3960827302" sldId="269"/>
            <ac:spMk id="12" creationId="{257363FD-7E77-4145-9483-331A807ADF0E}"/>
          </ac:spMkLst>
        </pc:spChg>
        <pc:spChg chg="add">
          <ac:chgData name="Head" userId="2ef44b12-41f5-47d6-b54d-a73a3b187fea" providerId="ADAL" clId="{78D23594-3559-41E1-98B9-DF8BBD749536}" dt="2024-04-16T15:00:00.864" v="662" actId="26606"/>
          <ac:spMkLst>
            <pc:docMk/>
            <pc:sldMk cId="3960827302" sldId="269"/>
            <ac:spMk id="17" creationId="{B50AB553-2A96-4A92-96F2-93548E096954}"/>
          </ac:spMkLst>
        </pc:spChg>
        <pc:graphicFrameChg chg="add mod modGraphic">
          <ac:chgData name="Head" userId="2ef44b12-41f5-47d6-b54d-a73a3b187fea" providerId="ADAL" clId="{78D23594-3559-41E1-98B9-DF8BBD749536}" dt="2024-04-17T09:21:24.170" v="860" actId="12100"/>
          <ac:graphicFrameMkLst>
            <pc:docMk/>
            <pc:sldMk cId="3960827302" sldId="269"/>
            <ac:graphicFrameMk id="4" creationId="{A7F13F61-B8BF-D131-9CD4-6E5FEBED4B5A}"/>
          </ac:graphicFrameMkLst>
        </pc:graphicFrameChg>
        <pc:picChg chg="add del">
          <ac:chgData name="Head" userId="2ef44b12-41f5-47d6-b54d-a73a3b187fea" providerId="ADAL" clId="{78D23594-3559-41E1-98B9-DF8BBD749536}" dt="2024-04-16T14:57:32.679" v="653" actId="26606"/>
          <ac:picMkLst>
            <pc:docMk/>
            <pc:sldMk cId="3960827302" sldId="269"/>
            <ac:picMk id="6" creationId="{A768ABCD-27D3-9515-69D5-8F63B22005B1}"/>
          </ac:picMkLst>
        </pc:picChg>
        <pc:picChg chg="add mod">
          <ac:chgData name="Head" userId="2ef44b12-41f5-47d6-b54d-a73a3b187fea" providerId="ADAL" clId="{78D23594-3559-41E1-98B9-DF8BBD749536}" dt="2024-04-16T15:00:26.300" v="663" actId="2085"/>
          <ac:picMkLst>
            <pc:docMk/>
            <pc:sldMk cId="3960827302" sldId="269"/>
            <ac:picMk id="11" creationId="{A768ABCD-27D3-9515-69D5-8F63B22005B1}"/>
          </ac:picMkLst>
        </pc:picChg>
      </pc:sldChg>
      <pc:sldChg chg="addSp delSp modSp new mod setBg">
        <pc:chgData name="Head" userId="2ef44b12-41f5-47d6-b54d-a73a3b187fea" providerId="ADAL" clId="{78D23594-3559-41E1-98B9-DF8BBD749536}" dt="2024-04-16T15:31:28.592" v="703"/>
        <pc:sldMkLst>
          <pc:docMk/>
          <pc:sldMk cId="3910448410" sldId="270"/>
        </pc:sldMkLst>
        <pc:spChg chg="mod">
          <ac:chgData name="Head" userId="2ef44b12-41f5-47d6-b54d-a73a3b187fea" providerId="ADAL" clId="{78D23594-3559-41E1-98B9-DF8BBD749536}" dt="2024-04-16T15:28:04.217" v="698" actId="20577"/>
          <ac:spMkLst>
            <pc:docMk/>
            <pc:sldMk cId="3910448410" sldId="270"/>
            <ac:spMk id="2" creationId="{4A0E1FDE-989F-AF67-A4EE-FEB1B8CE916F}"/>
          </ac:spMkLst>
        </pc:spChg>
        <pc:spChg chg="del">
          <ac:chgData name="Head" userId="2ef44b12-41f5-47d6-b54d-a73a3b187fea" providerId="ADAL" clId="{78D23594-3559-41E1-98B9-DF8BBD749536}" dt="2024-04-16T15:27:28.956" v="689" actId="931"/>
          <ac:spMkLst>
            <pc:docMk/>
            <pc:sldMk cId="3910448410" sldId="270"/>
            <ac:spMk id="3" creationId="{7D4D39F2-E516-3581-53AD-FC5115A1E534}"/>
          </ac:spMkLst>
        </pc:spChg>
        <pc:spChg chg="add del">
          <ac:chgData name="Head" userId="2ef44b12-41f5-47d6-b54d-a73a3b187fea" providerId="ADAL" clId="{78D23594-3559-41E1-98B9-DF8BBD749536}" dt="2024-04-16T15:30:31.093" v="701" actId="931"/>
          <ac:spMkLst>
            <pc:docMk/>
            <pc:sldMk cId="3910448410" sldId="270"/>
            <ac:spMk id="9" creationId="{3EAB1AF2-3F81-6A9E-1F03-CB65C9520F58}"/>
          </ac:spMkLst>
        </pc:spChg>
        <pc:spChg chg="add">
          <ac:chgData name="Head" userId="2ef44b12-41f5-47d6-b54d-a73a3b187fea" providerId="ADAL" clId="{78D23594-3559-41E1-98B9-DF8BBD749536}" dt="2024-04-16T15:27:50.679" v="691" actId="26606"/>
          <ac:spMkLst>
            <pc:docMk/>
            <pc:sldMk cId="3910448410" sldId="270"/>
            <ac:spMk id="12" creationId="{C0763A76-9F1C-4FC5-82B7-DD475DA461B2}"/>
          </ac:spMkLst>
        </pc:spChg>
        <pc:spChg chg="add">
          <ac:chgData name="Head" userId="2ef44b12-41f5-47d6-b54d-a73a3b187fea" providerId="ADAL" clId="{78D23594-3559-41E1-98B9-DF8BBD749536}" dt="2024-04-16T15:27:50.679" v="691" actId="26606"/>
          <ac:spMkLst>
            <pc:docMk/>
            <pc:sldMk cId="3910448410" sldId="270"/>
            <ac:spMk id="14" creationId="{E81BF4F6-F2CF-4984-9D14-D6966D92F99F}"/>
          </ac:spMkLst>
        </pc:spChg>
        <pc:picChg chg="add mod modCrop">
          <ac:chgData name="Head" userId="2ef44b12-41f5-47d6-b54d-a73a3b187fea" providerId="ADAL" clId="{78D23594-3559-41E1-98B9-DF8BBD749536}" dt="2024-04-16T15:28:50.687" v="700" actId="732"/>
          <ac:picMkLst>
            <pc:docMk/>
            <pc:sldMk cId="3910448410" sldId="270"/>
            <ac:picMk id="5" creationId="{3C721A70-A9C9-8247-2214-D8B1C399558A}"/>
          </ac:picMkLst>
        </pc:picChg>
        <pc:picChg chg="add mod">
          <ac:chgData name="Head" userId="2ef44b12-41f5-47d6-b54d-a73a3b187fea" providerId="ADAL" clId="{78D23594-3559-41E1-98B9-DF8BBD749536}" dt="2024-04-16T15:30:37.073" v="702" actId="1076"/>
          <ac:picMkLst>
            <pc:docMk/>
            <pc:sldMk cId="3910448410" sldId="270"/>
            <ac:picMk id="7" creationId="{D358F2B4-0922-3AAB-D075-8218D9F39102}"/>
          </ac:picMkLst>
        </pc:picChg>
      </pc:sldChg>
      <pc:sldChg chg="addSp delSp modSp new mod setBg">
        <pc:chgData name="Head" userId="2ef44b12-41f5-47d6-b54d-a73a3b187fea" providerId="ADAL" clId="{78D23594-3559-41E1-98B9-DF8BBD749536}" dt="2024-04-17T06:49:13.709" v="805" actId="1076"/>
        <pc:sldMkLst>
          <pc:docMk/>
          <pc:sldMk cId="107540874" sldId="271"/>
        </pc:sldMkLst>
        <pc:spChg chg="add del">
          <ac:chgData name="Head" userId="2ef44b12-41f5-47d6-b54d-a73a3b187fea" providerId="ADAL" clId="{78D23594-3559-41E1-98B9-DF8BBD749536}" dt="2024-04-17T06:39:13.128" v="708" actId="26606"/>
          <ac:spMkLst>
            <pc:docMk/>
            <pc:sldMk cId="107540874" sldId="271"/>
            <ac:spMk id="2" creationId="{342D6540-EE75-C476-32DE-CE65B5039BEE}"/>
          </ac:spMkLst>
        </pc:spChg>
        <pc:spChg chg="del">
          <ac:chgData name="Head" userId="2ef44b12-41f5-47d6-b54d-a73a3b187fea" providerId="ADAL" clId="{78D23594-3559-41E1-98B9-DF8BBD749536}" dt="2024-04-17T06:38:48.889" v="705" actId="931"/>
          <ac:spMkLst>
            <pc:docMk/>
            <pc:sldMk cId="107540874" sldId="271"/>
            <ac:spMk id="3" creationId="{A8FA680D-69E3-7C0C-9DA5-2B31F4F77E89}"/>
          </ac:spMkLst>
        </pc:spChg>
        <pc:spChg chg="add mod">
          <ac:chgData name="Head" userId="2ef44b12-41f5-47d6-b54d-a73a3b187fea" providerId="ADAL" clId="{78D23594-3559-41E1-98B9-DF8BBD749536}" dt="2024-04-17T06:49:13.709" v="805" actId="1076"/>
          <ac:spMkLst>
            <pc:docMk/>
            <pc:sldMk cId="107540874" sldId="271"/>
            <ac:spMk id="9" creationId="{01CD1B3A-B63C-D544-0721-1044A551B509}"/>
          </ac:spMkLst>
        </pc:spChg>
        <pc:spChg chg="add del">
          <ac:chgData name="Head" userId="2ef44b12-41f5-47d6-b54d-a73a3b187fea" providerId="ADAL" clId="{78D23594-3559-41E1-98B9-DF8BBD749536}" dt="2024-04-17T06:39:13.128" v="707" actId="26606"/>
          <ac:spMkLst>
            <pc:docMk/>
            <pc:sldMk cId="107540874" sldId="271"/>
            <ac:spMk id="10" creationId="{E2BA2BD9-7B54-4190-8F06-3EF3658A0020}"/>
          </ac:spMkLst>
        </pc:spChg>
        <pc:spChg chg="add del">
          <ac:chgData name="Head" userId="2ef44b12-41f5-47d6-b54d-a73a3b187fea" providerId="ADAL" clId="{78D23594-3559-41E1-98B9-DF8BBD749536}" dt="2024-04-17T06:42:39.362" v="717" actId="26606"/>
          <ac:spMkLst>
            <pc:docMk/>
            <pc:sldMk cId="107540874" sldId="271"/>
            <ac:spMk id="12" creationId="{04812C46-200A-4DEB-A05E-3ED6C68C2387}"/>
          </ac:spMkLst>
        </pc:spChg>
        <pc:spChg chg="add del">
          <ac:chgData name="Head" userId="2ef44b12-41f5-47d6-b54d-a73a3b187fea" providerId="ADAL" clId="{78D23594-3559-41E1-98B9-DF8BBD749536}" dt="2024-04-17T06:42:39.362" v="717" actId="26606"/>
          <ac:spMkLst>
            <pc:docMk/>
            <pc:sldMk cId="107540874" sldId="271"/>
            <ac:spMk id="14" creationId="{D1EA859B-E555-4109-94F3-6700E046E008}"/>
          </ac:spMkLst>
        </pc:spChg>
        <pc:spChg chg="add">
          <ac:chgData name="Head" userId="2ef44b12-41f5-47d6-b54d-a73a3b187fea" providerId="ADAL" clId="{78D23594-3559-41E1-98B9-DF8BBD749536}" dt="2024-04-17T06:42:39.362" v="717" actId="26606"/>
          <ac:spMkLst>
            <pc:docMk/>
            <pc:sldMk cId="107540874" sldId="271"/>
            <ac:spMk id="21" creationId="{79BB35BC-D5C2-4C8B-A22A-A71E6191913B}"/>
          </ac:spMkLst>
        </pc:spChg>
        <pc:picChg chg="add mod">
          <ac:chgData name="Head" userId="2ef44b12-41f5-47d6-b54d-a73a3b187fea" providerId="ADAL" clId="{78D23594-3559-41E1-98B9-DF8BBD749536}" dt="2024-04-17T06:42:39.362" v="717" actId="26606"/>
          <ac:picMkLst>
            <pc:docMk/>
            <pc:sldMk cId="107540874" sldId="271"/>
            <ac:picMk id="5" creationId="{4DE12B7A-437E-5D65-A8CD-9D10D38EB6DB}"/>
          </ac:picMkLst>
        </pc:picChg>
        <pc:cxnChg chg="add del">
          <ac:chgData name="Head" userId="2ef44b12-41f5-47d6-b54d-a73a3b187fea" providerId="ADAL" clId="{78D23594-3559-41E1-98B9-DF8BBD749536}" dt="2024-04-17T06:42:39.362" v="716" actId="26606"/>
          <ac:cxnSpMkLst>
            <pc:docMk/>
            <pc:sldMk cId="107540874" sldId="271"/>
            <ac:cxnSpMk id="19" creationId="{249EDD1B-F94D-B4E6-ACAA-566B9A26FDE3}"/>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lIns="0" tIns="0" rIns="0" bIns="0"/>
          <a:lstStyle/>
          <a:p>
            <a:pPr marL="0" marR="0" indent="0" algn="ctr" defTabSz="914400" fontAlgn="auto" hangingPunct="1">
              <a:lnSpc>
                <a:spcPct val="100000"/>
              </a:lnSpc>
              <a:spcBef>
                <a:spcPts val="0"/>
              </a:spcBef>
              <a:spcAft>
                <a:spcPts val="0"/>
              </a:spcAft>
              <a:tabLst/>
              <a:defRPr sz="2128" b="0" i="0" u="none" strike="noStrike" kern="1200" baseline="0">
                <a:solidFill>
                  <a:srgbClr val="595959"/>
                </a:solidFill>
                <a:latin typeface="Calisto MT"/>
              </a:defRPr>
            </a:pPr>
            <a:r>
              <a:rPr lang="en-GB" sz="2128" b="0" i="0" u="none" strike="noStrike" kern="1200" cap="none" spc="0" baseline="0" dirty="0">
                <a:solidFill>
                  <a:srgbClr val="595959"/>
                </a:solidFill>
                <a:uFillTx/>
                <a:latin typeface="+mj-lt"/>
              </a:rPr>
              <a:t>% of children achieving EXS+ compared to national</a:t>
            </a:r>
          </a:p>
        </c:rich>
      </c:tx>
      <c:layout>
        <c:manualLayout>
          <c:xMode val="edge"/>
          <c:yMode val="edge"/>
          <c:x val="0.27270676320405146"/>
          <c:y val="3.4916302986083181E-3"/>
        </c:manualLayout>
      </c:layout>
      <c:overlay val="0"/>
      <c:spPr>
        <a:noFill/>
        <a:ln>
          <a:noFill/>
        </a:ln>
      </c:spPr>
    </c:title>
    <c:autoTitleDeleted val="0"/>
    <c:view3D>
      <c:rotX val="14"/>
      <c:rotY val="19"/>
      <c:rAngAx val="1"/>
    </c:view3D>
    <c:floor>
      <c:thickness val="0"/>
      <c:spPr>
        <a:noFill/>
        <a:ln>
          <a:noFill/>
        </a:ln>
      </c:spPr>
    </c:floor>
    <c:sideWall>
      <c:thickness val="0"/>
      <c:spPr>
        <a:noFill/>
        <a:ln>
          <a:noFill/>
        </a:ln>
      </c:spPr>
    </c:sideWall>
    <c:backWall>
      <c:thickness val="0"/>
      <c:spPr>
        <a:noFill/>
        <a:ln>
          <a:noFill/>
        </a:ln>
      </c:spPr>
    </c:backWall>
    <c:plotArea>
      <c:layout/>
      <c:bar3DChart>
        <c:barDir val="col"/>
        <c:grouping val="standard"/>
        <c:varyColors val="0"/>
        <c:ser>
          <c:idx val="0"/>
          <c:order val="0"/>
          <c:tx>
            <c:v>National</c:v>
          </c:tx>
          <c:spPr>
            <a:gradFill>
              <a:gsLst>
                <a:gs pos="0">
                  <a:srgbClr val="A2A7B3"/>
                </a:gs>
                <a:gs pos="100000">
                  <a:srgbClr val="959CAA"/>
                </a:gs>
              </a:gsLst>
              <a:lin ang="5400000"/>
            </a:gradFill>
            <a:ln>
              <a:noFill/>
            </a:ln>
            <a:effectLst>
              <a:outerShdw dist="19046" dir="5400000" algn="tl">
                <a:srgbClr val="000000">
                  <a:alpha val="63000"/>
                </a:srgbClr>
              </a:outerShdw>
            </a:effectLst>
          </c:spPr>
          <c:invertIfNegative val="0"/>
          <c:dPt>
            <c:idx val="0"/>
            <c:invertIfNegative val="0"/>
            <c:bubble3D val="0"/>
            <c:extLst>
              <c:ext xmlns:c16="http://schemas.microsoft.com/office/drawing/2014/chart" uri="{C3380CC4-5D6E-409C-BE32-E72D297353CC}">
                <c16:uniqueId val="{00000001-2067-4557-BC69-97B25E4CA32E}"/>
              </c:ext>
            </c:extLst>
          </c:dPt>
          <c:dPt>
            <c:idx val="1"/>
            <c:invertIfNegative val="0"/>
            <c:bubble3D val="0"/>
            <c:extLst>
              <c:ext xmlns:c16="http://schemas.microsoft.com/office/drawing/2014/chart" uri="{C3380CC4-5D6E-409C-BE32-E72D297353CC}">
                <c16:uniqueId val="{00000002-2067-4557-BC69-97B25E4CA32E}"/>
              </c:ext>
            </c:extLst>
          </c:dPt>
          <c:dPt>
            <c:idx val="2"/>
            <c:invertIfNegative val="0"/>
            <c:bubble3D val="0"/>
            <c:extLst>
              <c:ext xmlns:c16="http://schemas.microsoft.com/office/drawing/2014/chart" uri="{C3380CC4-5D6E-409C-BE32-E72D297353CC}">
                <c16:uniqueId val="{00000003-2067-4557-BC69-97B25E4CA32E}"/>
              </c:ext>
            </c:extLst>
          </c:dPt>
          <c:dPt>
            <c:idx val="3"/>
            <c:invertIfNegative val="0"/>
            <c:bubble3D val="0"/>
            <c:extLst>
              <c:ext xmlns:c16="http://schemas.microsoft.com/office/drawing/2014/chart" uri="{C3380CC4-5D6E-409C-BE32-E72D297353CC}">
                <c16:uniqueId val="{00000004-2067-4557-BC69-97B25E4CA32E}"/>
              </c:ext>
            </c:extLst>
          </c:dPt>
          <c:dPt>
            <c:idx val="4"/>
            <c:invertIfNegative val="0"/>
            <c:bubble3D val="0"/>
            <c:extLst>
              <c:ext xmlns:c16="http://schemas.microsoft.com/office/drawing/2014/chart" uri="{C3380CC4-5D6E-409C-BE32-E72D297353CC}">
                <c16:uniqueId val="{00000005-2067-4557-BC69-97B25E4CA32E}"/>
              </c:ext>
            </c:extLst>
          </c:dPt>
          <c:dLbls>
            <c:dLbl>
              <c:idx val="0"/>
              <c:layout>
                <c:manualLayout>
                  <c:x val="-3.5118270521767581E-3"/>
                  <c:y val="0.15257786181248556"/>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067-4557-BC69-97B25E4CA32E}"/>
                </c:ext>
              </c:extLst>
            </c:dLbl>
            <c:dLbl>
              <c:idx val="1"/>
              <c:layout>
                <c:manualLayout>
                  <c:x val="-6.7349113097361357E-3"/>
                  <c:y val="0.14906743983769716"/>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067-4557-BC69-97B25E4CA32E}"/>
                </c:ext>
              </c:extLst>
            </c:dLbl>
            <c:dLbl>
              <c:idx val="2"/>
              <c:layout>
                <c:manualLayout>
                  <c:x val="-5.2068267625504649E-3"/>
                  <c:y val="0.14555701786290887"/>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067-4557-BC69-97B25E4CA32E}"/>
                </c:ext>
              </c:extLst>
            </c:dLbl>
            <c:dLbl>
              <c:idx val="3"/>
              <c:layout>
                <c:manualLayout>
                  <c:x val="-7.2421188189260022E-3"/>
                  <c:y val="0.15257786181248556"/>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067-4557-BC69-97B25E4CA32E}"/>
                </c:ext>
              </c:extLst>
            </c:dLbl>
            <c:dLbl>
              <c:idx val="4"/>
              <c:layout>
                <c:manualLayout>
                  <c:x val="-6.9018269726394132E-3"/>
                  <c:y val="0.11459197214355155"/>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067-4557-BC69-97B25E4CA32E}"/>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Lit>
              <c:ptCount val="5"/>
              <c:pt idx="0">
                <c:v>Reading</c:v>
              </c:pt>
              <c:pt idx="1">
                <c:v>EGPS</c:v>
              </c:pt>
              <c:pt idx="2">
                <c:v>Writing</c:v>
              </c:pt>
              <c:pt idx="3">
                <c:v>Mathematics</c:v>
              </c:pt>
              <c:pt idx="4">
                <c:v>RWM</c:v>
              </c:pt>
            </c:strLit>
          </c:cat>
          <c:val>
            <c:numLit>
              <c:formatCode>General</c:formatCode>
              <c:ptCount val="5"/>
              <c:pt idx="0">
                <c:v>73</c:v>
              </c:pt>
              <c:pt idx="1">
                <c:v>72</c:v>
              </c:pt>
              <c:pt idx="2">
                <c:v>71</c:v>
              </c:pt>
              <c:pt idx="3">
                <c:v>73</c:v>
              </c:pt>
              <c:pt idx="4">
                <c:v>63.7</c:v>
              </c:pt>
            </c:numLit>
          </c:val>
          <c:extLst>
            <c:ext xmlns:c16="http://schemas.microsoft.com/office/drawing/2014/chart" uri="{C3380CC4-5D6E-409C-BE32-E72D297353CC}">
              <c16:uniqueId val="{00000000-2067-4557-BC69-97B25E4CA32E}"/>
            </c:ext>
          </c:extLst>
        </c:ser>
        <c:ser>
          <c:idx val="1"/>
          <c:order val="1"/>
          <c:tx>
            <c:v>School</c:v>
          </c:tx>
          <c:spPr>
            <a:solidFill>
              <a:schemeClr val="accent5">
                <a:lumMod val="75000"/>
              </a:schemeClr>
            </a:solidFill>
            <a:ln>
              <a:noFill/>
            </a:ln>
            <a:effectLst>
              <a:outerShdw dist="19046" dir="5400000" algn="tl">
                <a:srgbClr val="000000">
                  <a:alpha val="63000"/>
                </a:srgbClr>
              </a:outerShdw>
            </a:effectLst>
          </c:spPr>
          <c:invertIfNegative val="0"/>
          <c:dPt>
            <c:idx val="0"/>
            <c:invertIfNegative val="0"/>
            <c:bubble3D val="0"/>
            <c:extLst>
              <c:ext xmlns:c16="http://schemas.microsoft.com/office/drawing/2014/chart" uri="{C3380CC4-5D6E-409C-BE32-E72D297353CC}">
                <c16:uniqueId val="{00000007-2067-4557-BC69-97B25E4CA32E}"/>
              </c:ext>
            </c:extLst>
          </c:dPt>
          <c:dPt>
            <c:idx val="1"/>
            <c:invertIfNegative val="0"/>
            <c:bubble3D val="0"/>
            <c:extLst>
              <c:ext xmlns:c16="http://schemas.microsoft.com/office/drawing/2014/chart" uri="{C3380CC4-5D6E-409C-BE32-E72D297353CC}">
                <c16:uniqueId val="{00000008-2067-4557-BC69-97B25E4CA32E}"/>
              </c:ext>
            </c:extLst>
          </c:dPt>
          <c:dPt>
            <c:idx val="2"/>
            <c:invertIfNegative val="0"/>
            <c:bubble3D val="0"/>
            <c:extLst>
              <c:ext xmlns:c16="http://schemas.microsoft.com/office/drawing/2014/chart" uri="{C3380CC4-5D6E-409C-BE32-E72D297353CC}">
                <c16:uniqueId val="{00000009-2067-4557-BC69-97B25E4CA32E}"/>
              </c:ext>
            </c:extLst>
          </c:dPt>
          <c:dPt>
            <c:idx val="3"/>
            <c:invertIfNegative val="0"/>
            <c:bubble3D val="0"/>
            <c:extLst>
              <c:ext xmlns:c16="http://schemas.microsoft.com/office/drawing/2014/chart" uri="{C3380CC4-5D6E-409C-BE32-E72D297353CC}">
                <c16:uniqueId val="{0000000A-2067-4557-BC69-97B25E4CA32E}"/>
              </c:ext>
            </c:extLst>
          </c:dPt>
          <c:dPt>
            <c:idx val="4"/>
            <c:invertIfNegative val="0"/>
            <c:bubble3D val="0"/>
            <c:extLst>
              <c:ext xmlns:c16="http://schemas.microsoft.com/office/drawing/2014/chart" uri="{C3380CC4-5D6E-409C-BE32-E72D297353CC}">
                <c16:uniqueId val="{0000000B-2067-4557-BC69-97B25E4CA32E}"/>
              </c:ext>
            </c:extLst>
          </c:dPt>
          <c:dLbls>
            <c:dLbl>
              <c:idx val="0"/>
              <c:layout>
                <c:manualLayout>
                  <c:x val="-2.4343075726426522E-3"/>
                  <c:y val="0.10475058240074003"/>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067-4557-BC69-97B25E4CA32E}"/>
                </c:ext>
              </c:extLst>
            </c:dLbl>
            <c:dLbl>
              <c:idx val="1"/>
              <c:layout>
                <c:manualLayout>
                  <c:x val="-2.0940152266498702E-3"/>
                  <c:y val="0.10475058240074003"/>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067-4557-BC69-97B25E4CA32E}"/>
                </c:ext>
              </c:extLst>
            </c:dLbl>
            <c:dLbl>
              <c:idx val="2"/>
              <c:layout>
                <c:manualLayout>
                  <c:x val="-8.8806631563725369E-3"/>
                  <c:y val="0.11176573939792264"/>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067-4557-BC69-97B25E4CA32E}"/>
                </c:ext>
              </c:extLst>
            </c:dLbl>
            <c:dLbl>
              <c:idx val="3"/>
              <c:layout>
                <c:manualLayout>
                  <c:x val="-3.7891084713248535E-3"/>
                  <c:y val="9.4214618514354587E-2"/>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067-4557-BC69-97B25E4CA32E}"/>
                </c:ext>
              </c:extLst>
            </c:dLbl>
            <c:dLbl>
              <c:idx val="4"/>
              <c:layout>
                <c:manualLayout>
                  <c:x val="-4.636514792206059E-3"/>
                  <c:y val="7.7348623594604815E-2"/>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067-4557-BC69-97B25E4CA32E}"/>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197" b="0" i="0" u="none" strike="noStrike" kern="1200" baseline="0">
                    <a:solidFill>
                      <a:srgbClr val="FFFFFF"/>
                    </a:solidFill>
                    <a:latin typeface="Calibri Light" pitchFamily="34"/>
                    <a:cs typeface="Calibri Light" pitchFamily="34"/>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Lit>
              <c:ptCount val="5"/>
              <c:pt idx="0">
                <c:v>Reading</c:v>
              </c:pt>
              <c:pt idx="1">
                <c:v>EGPS</c:v>
              </c:pt>
              <c:pt idx="2">
                <c:v>Writing</c:v>
              </c:pt>
              <c:pt idx="3">
                <c:v>Mathematics</c:v>
              </c:pt>
              <c:pt idx="4">
                <c:v>RWM</c:v>
              </c:pt>
            </c:strLit>
          </c:cat>
          <c:val>
            <c:numLit>
              <c:formatCode>General</c:formatCode>
              <c:ptCount val="5"/>
              <c:pt idx="0">
                <c:v>96.6</c:v>
              </c:pt>
              <c:pt idx="1">
                <c:v>96.6</c:v>
              </c:pt>
              <c:pt idx="2">
                <c:v>98.3</c:v>
              </c:pt>
              <c:pt idx="3">
                <c:v>93.3</c:v>
              </c:pt>
              <c:pt idx="4">
                <c:v>91.7</c:v>
              </c:pt>
            </c:numLit>
          </c:val>
          <c:extLst>
            <c:ext xmlns:c16="http://schemas.microsoft.com/office/drawing/2014/chart" uri="{C3380CC4-5D6E-409C-BE32-E72D297353CC}">
              <c16:uniqueId val="{00000006-2067-4557-BC69-97B25E4CA32E}"/>
            </c:ext>
          </c:extLst>
        </c:ser>
        <c:dLbls>
          <c:showLegendKey val="0"/>
          <c:showVal val="0"/>
          <c:showCatName val="0"/>
          <c:showSerName val="0"/>
          <c:showPercent val="0"/>
          <c:showBubbleSize val="0"/>
        </c:dLbls>
        <c:gapWidth val="150"/>
        <c:shape val="box"/>
        <c:axId val="1857406751"/>
        <c:axId val="1854200431"/>
        <c:axId val="1854533935"/>
      </c:bar3DChart>
      <c:valAx>
        <c:axId val="1854200431"/>
        <c:scaling>
          <c:orientation val="minMax"/>
        </c:scaling>
        <c:delete val="0"/>
        <c:axPos val="l"/>
        <c:majorGridlines>
          <c:spPr>
            <a:ln w="9528" cap="flat">
              <a:solidFill>
                <a:srgbClr val="D9D9D9"/>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595959"/>
                </a:solidFill>
                <a:latin typeface="Calisto MT"/>
              </a:defRPr>
            </a:pPr>
            <a:endParaRPr lang="en-US"/>
          </a:p>
        </c:txPr>
        <c:crossAx val="1857406751"/>
        <c:crosses val="autoZero"/>
        <c:crossBetween val="between"/>
      </c:valAx>
      <c:catAx>
        <c:axId val="1857406751"/>
        <c:scaling>
          <c:orientation val="minMax"/>
        </c:scaling>
        <c:delete val="0"/>
        <c:axPos val="b"/>
        <c:numFmt formatCode="General" sourceLinked="0"/>
        <c:majorTickMark val="none"/>
        <c:minorTickMark val="none"/>
        <c:tickLblPos val="nextTo"/>
        <c:spPr>
          <a:noFill/>
          <a:ln w="12701"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Calibri Light" pitchFamily="34"/>
                <a:cs typeface="Calibri Light" pitchFamily="34"/>
              </a:defRPr>
            </a:pPr>
            <a:endParaRPr lang="en-US"/>
          </a:p>
        </c:txPr>
        <c:crossAx val="1854200431"/>
        <c:crosses val="autoZero"/>
        <c:auto val="1"/>
        <c:lblAlgn val="ctr"/>
        <c:lblOffset val="100"/>
        <c:noMultiLvlLbl val="0"/>
      </c:catAx>
      <c:serAx>
        <c:axId val="1854533935"/>
        <c:scaling>
          <c:orientation val="minMax"/>
        </c:scaling>
        <c:delete val="0"/>
        <c:axPos val="b"/>
        <c:numFmt formatCode="General" sourceLinked="0"/>
        <c:majorTickMark val="none"/>
        <c:minorTickMark val="none"/>
        <c:tickLblPos val="nextTo"/>
        <c:spPr>
          <a:noFill/>
          <a:ln w="12701"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Calibri Light" pitchFamily="34"/>
                <a:cs typeface="Calibri Light" pitchFamily="34"/>
              </a:defRPr>
            </a:pPr>
            <a:endParaRPr lang="en-US"/>
          </a:p>
        </c:txPr>
        <c:crossAx val="1854200431"/>
        <c:crosses val="autoZero"/>
      </c:ser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Calibri Light" pitchFamily="34"/>
              <a:cs typeface="Calibri Light" pitchFamily="34"/>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197" b="0" i="0" u="none" strike="noStrike" kern="1200" baseline="0">
          <a:solidFill>
            <a:srgbClr val="1C1C32"/>
          </a:solidFill>
          <a:latin typeface="Calisto M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latin typeface="+mj-lt"/>
              </a:rPr>
              <a:t>% of children in receipt of pupil</a:t>
            </a:r>
            <a:r>
              <a:rPr lang="en-GB" baseline="0" dirty="0">
                <a:latin typeface="+mj-lt"/>
              </a:rPr>
              <a:t> premium achieving EXS+ in RWM</a:t>
            </a:r>
            <a:endParaRPr lang="en-GB" dirty="0">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Not pupil premium eligible</c:v>
                </c:pt>
              </c:strCache>
            </c:strRef>
          </c:tx>
          <c:spPr>
            <a:solidFill>
              <a:schemeClr val="accent1">
                <a:tint val="77000"/>
              </a:schemeClr>
            </a:solidFill>
            <a:ln>
              <a:noFill/>
            </a:ln>
            <a:effectLst/>
            <a:sp3d/>
          </c:spPr>
          <c:invertIfNegative val="0"/>
          <c:dLbls>
            <c:dLbl>
              <c:idx val="0"/>
              <c:layout>
                <c:manualLayout>
                  <c:x val="-0.14253898216691427"/>
                  <c:y val="-1.04757733306607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DA-49A1-B33D-48E6B9A45B9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91.1</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92DA-49A1-B33D-48E6B9A45B97}"/>
            </c:ext>
          </c:extLst>
        </c:ser>
        <c:ser>
          <c:idx val="1"/>
          <c:order val="1"/>
          <c:tx>
            <c:strRef>
              <c:f>Sheet1!$C$1</c:f>
              <c:strCache>
                <c:ptCount val="1"/>
                <c:pt idx="0">
                  <c:v>Pupil premium eligible</c:v>
                </c:pt>
              </c:strCache>
            </c:strRef>
          </c:tx>
          <c:spPr>
            <a:solidFill>
              <a:schemeClr val="accent1">
                <a:shade val="76000"/>
              </a:schemeClr>
            </a:solidFill>
            <a:ln>
              <a:noFill/>
            </a:ln>
            <a:effectLst/>
            <a:sp3d/>
          </c:spPr>
          <c:invertIfNegative val="0"/>
          <c:dLbls>
            <c:dLbl>
              <c:idx val="0"/>
              <c:layout>
                <c:manualLayout>
                  <c:x val="-0.12353378454465908"/>
                  <c:y val="-1.0475773330660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DA-49A1-B33D-48E6B9A45B9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pt idx="0">
                  <c:v>100</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1-92DA-49A1-B33D-48E6B9A45B97}"/>
            </c:ext>
          </c:extLst>
        </c:ser>
        <c:dLbls>
          <c:showLegendKey val="0"/>
          <c:showVal val="1"/>
          <c:showCatName val="0"/>
          <c:showSerName val="0"/>
          <c:showPercent val="0"/>
          <c:showBubbleSize val="0"/>
        </c:dLbls>
        <c:gapWidth val="150"/>
        <c:shape val="box"/>
        <c:axId val="1126701887"/>
        <c:axId val="1049526591"/>
        <c:axId val="0"/>
      </c:bar3DChart>
      <c:catAx>
        <c:axId val="11267018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9526591"/>
        <c:crosses val="autoZero"/>
        <c:auto val="1"/>
        <c:lblAlgn val="ctr"/>
        <c:lblOffset val="100"/>
        <c:noMultiLvlLbl val="0"/>
      </c:catAx>
      <c:valAx>
        <c:axId val="10495265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126701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0A39B-7BA3-41D8-862F-75C0D586AE3E}"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GB"/>
        </a:p>
      </dgm:t>
    </dgm:pt>
    <dgm:pt modelId="{E51BD2BA-AEA6-4B53-B99E-C20C0B78DDB1}">
      <dgm:prSet phldrT="[Text]"/>
      <dgm:spPr/>
      <dgm:t>
        <a:bodyPr/>
        <a:lstStyle/>
        <a:p>
          <a:r>
            <a:rPr lang="en-GB" dirty="0">
              <a:latin typeface="Calibri Light" panose="020F0302020204030204" pitchFamily="34" charset="0"/>
              <a:cs typeface="Calibri Light" panose="020F0302020204030204" pitchFamily="34" charset="0"/>
            </a:rPr>
            <a:t>Resilient</a:t>
          </a:r>
        </a:p>
      </dgm:t>
    </dgm:pt>
    <dgm:pt modelId="{6A5B2A08-29B0-490D-983F-6B63D1487C58}" type="parTrans" cxnId="{31E7E03D-2AB2-4AA9-96BF-F70A9FE6BC00}">
      <dgm:prSet/>
      <dgm:spPr/>
      <dgm:t>
        <a:bodyPr/>
        <a:lstStyle/>
        <a:p>
          <a:endParaRPr lang="en-GB"/>
        </a:p>
      </dgm:t>
    </dgm:pt>
    <dgm:pt modelId="{1B5B26F1-1D40-4B61-A263-43A92E215E10}" type="sibTrans" cxnId="{31E7E03D-2AB2-4AA9-96BF-F70A9FE6BC00}">
      <dgm:prSet/>
      <dgm:spPr/>
      <dgm:t>
        <a:bodyPr/>
        <a:lstStyle/>
        <a:p>
          <a:endParaRPr lang="en-GB"/>
        </a:p>
      </dgm:t>
    </dgm:pt>
    <dgm:pt modelId="{2959403D-3B4F-4562-B87C-3CD37CFAE9ED}">
      <dgm:prSet phldrT="[Text]"/>
      <dgm:spPr/>
      <dgm:t>
        <a:bodyPr/>
        <a:lstStyle/>
        <a:p>
          <a:r>
            <a:rPr lang="en-GB" dirty="0">
              <a:latin typeface="Calibri Light" panose="020F0302020204030204" pitchFamily="34" charset="0"/>
              <a:cs typeface="Calibri Light" panose="020F0302020204030204" pitchFamily="34" charset="0"/>
            </a:rPr>
            <a:t>Collaborative</a:t>
          </a:r>
        </a:p>
      </dgm:t>
    </dgm:pt>
    <dgm:pt modelId="{623212B1-9CA2-4F07-93F3-69E2A5215793}" type="parTrans" cxnId="{0D1DAC8B-4E6A-4F41-99E1-892695048C2F}">
      <dgm:prSet/>
      <dgm:spPr/>
      <dgm:t>
        <a:bodyPr/>
        <a:lstStyle/>
        <a:p>
          <a:endParaRPr lang="en-GB"/>
        </a:p>
      </dgm:t>
    </dgm:pt>
    <dgm:pt modelId="{0B706B41-B957-4859-99B3-693790D84D61}" type="sibTrans" cxnId="{0D1DAC8B-4E6A-4F41-99E1-892695048C2F}">
      <dgm:prSet/>
      <dgm:spPr/>
      <dgm:t>
        <a:bodyPr/>
        <a:lstStyle/>
        <a:p>
          <a:endParaRPr lang="en-GB"/>
        </a:p>
      </dgm:t>
    </dgm:pt>
    <dgm:pt modelId="{6F7F68D8-910E-443B-BC8D-49BD67908853}">
      <dgm:prSet phldrT="[Text]"/>
      <dgm:spPr/>
      <dgm:t>
        <a:bodyPr/>
        <a:lstStyle/>
        <a:p>
          <a:r>
            <a:rPr lang="en-GB" dirty="0">
              <a:latin typeface="Calibri Light" panose="020F0302020204030204" pitchFamily="34" charset="0"/>
              <a:cs typeface="Calibri Light" panose="020F0302020204030204" pitchFamily="34" charset="0"/>
            </a:rPr>
            <a:t>Diplomatic with a commitment to soft leadership</a:t>
          </a:r>
        </a:p>
      </dgm:t>
    </dgm:pt>
    <dgm:pt modelId="{DEF4C448-B9E9-43F2-B2AB-5E4944F5F969}" type="parTrans" cxnId="{6E47291F-EE64-4E38-9531-2F87E2E04DBC}">
      <dgm:prSet/>
      <dgm:spPr/>
      <dgm:t>
        <a:bodyPr/>
        <a:lstStyle/>
        <a:p>
          <a:endParaRPr lang="en-GB"/>
        </a:p>
      </dgm:t>
    </dgm:pt>
    <dgm:pt modelId="{E885B9AC-C9F7-47E2-BE73-1A95025E538A}" type="sibTrans" cxnId="{6E47291F-EE64-4E38-9531-2F87E2E04DBC}">
      <dgm:prSet/>
      <dgm:spPr/>
      <dgm:t>
        <a:bodyPr/>
        <a:lstStyle/>
        <a:p>
          <a:endParaRPr lang="en-GB"/>
        </a:p>
      </dgm:t>
    </dgm:pt>
    <dgm:pt modelId="{406C957F-BA2D-4BA2-B073-EEE717EF002A}">
      <dgm:prSet phldrT="[Text]"/>
      <dgm:spPr/>
      <dgm:t>
        <a:bodyPr/>
        <a:lstStyle/>
        <a:p>
          <a:r>
            <a:rPr lang="en-GB" dirty="0">
              <a:latin typeface="Calibri Light" panose="020F0302020204030204" pitchFamily="34" charset="0"/>
              <a:cs typeface="Calibri Light" panose="020F0302020204030204" pitchFamily="34" charset="0"/>
            </a:rPr>
            <a:t>Willing to learn</a:t>
          </a:r>
        </a:p>
      </dgm:t>
    </dgm:pt>
    <dgm:pt modelId="{3A277F07-035F-4E8A-82C9-BFC27FEE95C4}" type="parTrans" cxnId="{0E132E5C-5C7C-44F7-9295-53A4AD13C77F}">
      <dgm:prSet/>
      <dgm:spPr/>
      <dgm:t>
        <a:bodyPr/>
        <a:lstStyle/>
        <a:p>
          <a:endParaRPr lang="en-GB"/>
        </a:p>
      </dgm:t>
    </dgm:pt>
    <dgm:pt modelId="{E3423685-677E-47A6-8BD8-D790F0BFABBA}" type="sibTrans" cxnId="{0E132E5C-5C7C-44F7-9295-53A4AD13C77F}">
      <dgm:prSet/>
      <dgm:spPr/>
      <dgm:t>
        <a:bodyPr/>
        <a:lstStyle/>
        <a:p>
          <a:endParaRPr lang="en-GB"/>
        </a:p>
      </dgm:t>
    </dgm:pt>
    <dgm:pt modelId="{03FF194C-DFD8-4C12-81F8-9F6765B8EA1D}">
      <dgm:prSet phldrT="[Text]"/>
      <dgm:spPr/>
      <dgm:t>
        <a:bodyPr/>
        <a:lstStyle/>
        <a:p>
          <a:r>
            <a:rPr lang="en-GB" dirty="0">
              <a:latin typeface="Calibri Light" panose="020F0302020204030204" pitchFamily="34" charset="0"/>
              <a:cs typeface="Calibri Light" panose="020F0302020204030204" pitchFamily="34" charset="0"/>
            </a:rPr>
            <a:t>Organised and proactive – ability to manage own workload</a:t>
          </a:r>
        </a:p>
      </dgm:t>
    </dgm:pt>
    <dgm:pt modelId="{57D7BF98-07F8-46DE-BAC3-034FE1EF8C68}" type="parTrans" cxnId="{4BE01973-4482-4D9F-84AA-3020914F5E44}">
      <dgm:prSet/>
      <dgm:spPr/>
      <dgm:t>
        <a:bodyPr/>
        <a:lstStyle/>
        <a:p>
          <a:endParaRPr lang="en-GB"/>
        </a:p>
      </dgm:t>
    </dgm:pt>
    <dgm:pt modelId="{9CC46E74-CC1C-4EAC-8F5F-3711E2F6462F}" type="sibTrans" cxnId="{4BE01973-4482-4D9F-84AA-3020914F5E44}">
      <dgm:prSet/>
      <dgm:spPr/>
      <dgm:t>
        <a:bodyPr/>
        <a:lstStyle/>
        <a:p>
          <a:endParaRPr lang="en-GB"/>
        </a:p>
      </dgm:t>
    </dgm:pt>
    <dgm:pt modelId="{92022107-45E5-427B-AE89-5F5472523AAB}">
      <dgm:prSet phldrT="[Text]"/>
      <dgm:spPr/>
      <dgm:t>
        <a:bodyPr/>
        <a:lstStyle/>
        <a:p>
          <a:r>
            <a:rPr lang="en-GB" dirty="0">
              <a:latin typeface="Calibri Light" panose="020F0302020204030204" pitchFamily="34" charset="0"/>
              <a:cs typeface="Calibri Light" panose="020F0302020204030204" pitchFamily="34" charset="0"/>
            </a:rPr>
            <a:t>Creative</a:t>
          </a:r>
        </a:p>
      </dgm:t>
    </dgm:pt>
    <dgm:pt modelId="{07E4AD47-6881-4C88-B36D-692E3762C0AF}" type="parTrans" cxnId="{9BEF0E7F-F39B-4552-8264-56313BC36B76}">
      <dgm:prSet/>
      <dgm:spPr/>
      <dgm:t>
        <a:bodyPr/>
        <a:lstStyle/>
        <a:p>
          <a:endParaRPr lang="en-GB"/>
        </a:p>
      </dgm:t>
    </dgm:pt>
    <dgm:pt modelId="{1D29C44C-7684-47C4-BEC6-5C9E4CFA0DB9}" type="sibTrans" cxnId="{9BEF0E7F-F39B-4552-8264-56313BC36B76}">
      <dgm:prSet/>
      <dgm:spPr/>
      <dgm:t>
        <a:bodyPr/>
        <a:lstStyle/>
        <a:p>
          <a:endParaRPr lang="en-GB"/>
        </a:p>
      </dgm:t>
    </dgm:pt>
    <dgm:pt modelId="{C0C92E09-1D4B-4B62-8C30-83DB90D17D75}">
      <dgm:prSet phldrT="[Text]"/>
      <dgm:spPr/>
      <dgm:t>
        <a:bodyPr/>
        <a:lstStyle/>
        <a:p>
          <a:r>
            <a:rPr lang="en-GB" dirty="0">
              <a:latin typeface="Calibri Light" panose="020F0302020204030204" pitchFamily="34" charset="0"/>
              <a:cs typeface="Calibri Light" panose="020F0302020204030204" pitchFamily="34" charset="0"/>
            </a:rPr>
            <a:t>Reflective</a:t>
          </a:r>
        </a:p>
      </dgm:t>
    </dgm:pt>
    <dgm:pt modelId="{C491526E-80CA-4584-91C8-311E02F80D81}" type="parTrans" cxnId="{99ED6B82-DB6F-44D4-9E14-A8990FF91617}">
      <dgm:prSet/>
      <dgm:spPr/>
      <dgm:t>
        <a:bodyPr/>
        <a:lstStyle/>
        <a:p>
          <a:endParaRPr lang="en-GB"/>
        </a:p>
      </dgm:t>
    </dgm:pt>
    <dgm:pt modelId="{ECFC4FB7-2370-4A0B-9521-7988C5086F63}" type="sibTrans" cxnId="{99ED6B82-DB6F-44D4-9E14-A8990FF91617}">
      <dgm:prSet/>
      <dgm:spPr/>
      <dgm:t>
        <a:bodyPr/>
        <a:lstStyle/>
        <a:p>
          <a:endParaRPr lang="en-GB"/>
        </a:p>
      </dgm:t>
    </dgm:pt>
    <dgm:pt modelId="{6848783A-A71B-4E8F-8B7A-E742D313D461}">
      <dgm:prSet phldrT="[Text]"/>
      <dgm:spPr/>
      <dgm:t>
        <a:bodyPr/>
        <a:lstStyle/>
        <a:p>
          <a:r>
            <a:rPr lang="en-GB" dirty="0">
              <a:latin typeface="Calibri Light" panose="020F0302020204030204" pitchFamily="34" charset="0"/>
              <a:cs typeface="Calibri Light" panose="020F0302020204030204" pitchFamily="34" charset="0"/>
            </a:rPr>
            <a:t>Flexible</a:t>
          </a:r>
        </a:p>
      </dgm:t>
    </dgm:pt>
    <dgm:pt modelId="{2AD16DD9-CD70-4826-8E2D-5ED7CD88BA59}" type="parTrans" cxnId="{9565E339-C2A9-45D2-A0CB-9C1AA61C046E}">
      <dgm:prSet/>
      <dgm:spPr/>
      <dgm:t>
        <a:bodyPr/>
        <a:lstStyle/>
        <a:p>
          <a:endParaRPr lang="en-GB"/>
        </a:p>
      </dgm:t>
    </dgm:pt>
    <dgm:pt modelId="{E3C38FAD-B7AC-47C3-8EEE-DBF85922E9DA}" type="sibTrans" cxnId="{9565E339-C2A9-45D2-A0CB-9C1AA61C046E}">
      <dgm:prSet/>
      <dgm:spPr/>
      <dgm:t>
        <a:bodyPr/>
        <a:lstStyle/>
        <a:p>
          <a:endParaRPr lang="en-GB"/>
        </a:p>
      </dgm:t>
    </dgm:pt>
    <dgm:pt modelId="{F63DE59A-0E59-49DB-AF6F-9742904432B9}">
      <dgm:prSet phldrT="[Text]"/>
      <dgm:spPr/>
      <dgm:t>
        <a:bodyPr/>
        <a:lstStyle/>
        <a:p>
          <a:r>
            <a:rPr lang="en-GB" dirty="0">
              <a:latin typeface="Calibri Light" panose="020F0302020204030204" pitchFamily="34" charset="0"/>
              <a:cs typeface="Calibri Light" panose="020F0302020204030204" pitchFamily="34" charset="0"/>
            </a:rPr>
            <a:t>Solution-focussed</a:t>
          </a:r>
        </a:p>
      </dgm:t>
    </dgm:pt>
    <dgm:pt modelId="{A4196BD1-0F44-42DD-873E-C4AFAAFE796A}" type="parTrans" cxnId="{7DECC27E-9A1E-498D-8C7C-752C67032456}">
      <dgm:prSet/>
      <dgm:spPr/>
      <dgm:t>
        <a:bodyPr/>
        <a:lstStyle/>
        <a:p>
          <a:endParaRPr lang="en-GB"/>
        </a:p>
      </dgm:t>
    </dgm:pt>
    <dgm:pt modelId="{CD5FFC35-DAC9-423B-8903-2971211AACE9}" type="sibTrans" cxnId="{7DECC27E-9A1E-498D-8C7C-752C67032456}">
      <dgm:prSet/>
      <dgm:spPr/>
      <dgm:t>
        <a:bodyPr/>
        <a:lstStyle/>
        <a:p>
          <a:endParaRPr lang="en-GB"/>
        </a:p>
      </dgm:t>
    </dgm:pt>
    <dgm:pt modelId="{986029B5-3530-4528-B96A-5E08E4525E12}">
      <dgm:prSet phldrT="[Text]"/>
      <dgm:spPr/>
      <dgm:t>
        <a:bodyPr/>
        <a:lstStyle/>
        <a:p>
          <a:r>
            <a:rPr lang="en-GB" dirty="0">
              <a:latin typeface="Calibri Light" panose="020F0302020204030204" pitchFamily="34" charset="0"/>
              <a:cs typeface="Calibri Light" panose="020F0302020204030204" pitchFamily="34" charset="0"/>
            </a:rPr>
            <a:t>Growth mindset</a:t>
          </a:r>
        </a:p>
      </dgm:t>
    </dgm:pt>
    <dgm:pt modelId="{07F70B9C-54B9-4251-BC83-32B29B335339}" type="parTrans" cxnId="{A04A182A-2CB8-4A89-8640-4E585A557A76}">
      <dgm:prSet/>
      <dgm:spPr/>
      <dgm:t>
        <a:bodyPr/>
        <a:lstStyle/>
        <a:p>
          <a:endParaRPr lang="en-GB"/>
        </a:p>
      </dgm:t>
    </dgm:pt>
    <dgm:pt modelId="{04A53D48-4F2C-4CC0-835A-6733C6192596}" type="sibTrans" cxnId="{A04A182A-2CB8-4A89-8640-4E585A557A76}">
      <dgm:prSet/>
      <dgm:spPr/>
      <dgm:t>
        <a:bodyPr/>
        <a:lstStyle/>
        <a:p>
          <a:endParaRPr lang="en-GB"/>
        </a:p>
      </dgm:t>
    </dgm:pt>
    <dgm:pt modelId="{0A606F44-DC8C-4004-989C-185B3CA75372}">
      <dgm:prSet phldrT="[Text]"/>
      <dgm:spPr/>
      <dgm:t>
        <a:bodyPr/>
        <a:lstStyle/>
        <a:p>
          <a:r>
            <a:rPr lang="en-GB" dirty="0">
              <a:latin typeface="Calibri Light" panose="020F0302020204030204" pitchFamily="34" charset="0"/>
              <a:cs typeface="Calibri Light" panose="020F0302020204030204" pitchFamily="34" charset="0"/>
            </a:rPr>
            <a:t>Hardworking with a meticulous attention to detail</a:t>
          </a:r>
        </a:p>
      </dgm:t>
    </dgm:pt>
    <dgm:pt modelId="{2D05FCC8-52B2-46FF-B55B-C28529E966F2}" type="parTrans" cxnId="{239D61A0-A7D4-43F2-BAC5-2592B175040A}">
      <dgm:prSet/>
      <dgm:spPr/>
      <dgm:t>
        <a:bodyPr/>
        <a:lstStyle/>
        <a:p>
          <a:endParaRPr lang="en-GB"/>
        </a:p>
      </dgm:t>
    </dgm:pt>
    <dgm:pt modelId="{91EC1371-DC4A-4C10-882E-58FDF46EA3F9}" type="sibTrans" cxnId="{239D61A0-A7D4-43F2-BAC5-2592B175040A}">
      <dgm:prSet/>
      <dgm:spPr/>
      <dgm:t>
        <a:bodyPr/>
        <a:lstStyle/>
        <a:p>
          <a:endParaRPr lang="en-GB"/>
        </a:p>
      </dgm:t>
    </dgm:pt>
    <dgm:pt modelId="{279493E7-5301-4FAE-A6E8-00553FDC340F}">
      <dgm:prSet phldrT="[Text]"/>
      <dgm:spPr/>
      <dgm:t>
        <a:bodyPr/>
        <a:lstStyle/>
        <a:p>
          <a:r>
            <a:rPr lang="en-GB" dirty="0">
              <a:latin typeface="Calibri Light" panose="020F0302020204030204" pitchFamily="34" charset="0"/>
              <a:cs typeface="Calibri Light" panose="020F0302020204030204" pitchFamily="34" charset="0"/>
            </a:rPr>
            <a:t>A kind nature</a:t>
          </a:r>
        </a:p>
      </dgm:t>
    </dgm:pt>
    <dgm:pt modelId="{65D7D03F-8319-4AEC-A4CB-767828A6EA95}" type="parTrans" cxnId="{7603FBFB-CF57-425A-BC77-19835ACEDB0E}">
      <dgm:prSet/>
      <dgm:spPr/>
      <dgm:t>
        <a:bodyPr/>
        <a:lstStyle/>
        <a:p>
          <a:endParaRPr lang="en-GB"/>
        </a:p>
      </dgm:t>
    </dgm:pt>
    <dgm:pt modelId="{37F78F7D-EADB-4481-B466-5A162063F761}" type="sibTrans" cxnId="{7603FBFB-CF57-425A-BC77-19835ACEDB0E}">
      <dgm:prSet/>
      <dgm:spPr/>
      <dgm:t>
        <a:bodyPr/>
        <a:lstStyle/>
        <a:p>
          <a:endParaRPr lang="en-GB"/>
        </a:p>
      </dgm:t>
    </dgm:pt>
    <dgm:pt modelId="{717AAFA1-098F-45B8-A330-28C22179F9AF}">
      <dgm:prSet phldrT="[Text]"/>
      <dgm:spPr/>
      <dgm:t>
        <a:bodyPr/>
        <a:lstStyle/>
        <a:p>
          <a:r>
            <a:rPr lang="en-GB" dirty="0">
              <a:latin typeface="Calibri Light" panose="020F0302020204030204" pitchFamily="34" charset="0"/>
              <a:cs typeface="Calibri Light" panose="020F0302020204030204" pitchFamily="34" charset="0"/>
            </a:rPr>
            <a:t>Investment in the school ethos</a:t>
          </a:r>
        </a:p>
      </dgm:t>
    </dgm:pt>
    <dgm:pt modelId="{6AB3D61E-6219-41CB-A075-C6CB202EFF13}" type="parTrans" cxnId="{3ABD7661-A5A9-4B18-B9C1-4C94EFB048A5}">
      <dgm:prSet/>
      <dgm:spPr/>
      <dgm:t>
        <a:bodyPr/>
        <a:lstStyle/>
        <a:p>
          <a:endParaRPr lang="en-GB"/>
        </a:p>
      </dgm:t>
    </dgm:pt>
    <dgm:pt modelId="{4FE12CE9-5365-48E7-AA9D-22FC8BA81B3A}" type="sibTrans" cxnId="{3ABD7661-A5A9-4B18-B9C1-4C94EFB048A5}">
      <dgm:prSet/>
      <dgm:spPr/>
      <dgm:t>
        <a:bodyPr/>
        <a:lstStyle/>
        <a:p>
          <a:endParaRPr lang="en-GB"/>
        </a:p>
      </dgm:t>
    </dgm:pt>
    <dgm:pt modelId="{E9EE5EA6-7B68-4F63-B23E-1D0B9AD1F280}" type="pres">
      <dgm:prSet presAssocID="{DFD0A39B-7BA3-41D8-862F-75C0D586AE3E}" presName="diagram" presStyleCnt="0">
        <dgm:presLayoutVars>
          <dgm:dir/>
          <dgm:resizeHandles val="exact"/>
        </dgm:presLayoutVars>
      </dgm:prSet>
      <dgm:spPr/>
    </dgm:pt>
    <dgm:pt modelId="{B822252A-278E-4D8F-9068-0B5597DF4B03}" type="pres">
      <dgm:prSet presAssocID="{E51BD2BA-AEA6-4B53-B99E-C20C0B78DDB1}" presName="node" presStyleLbl="node1" presStyleIdx="0" presStyleCnt="13">
        <dgm:presLayoutVars>
          <dgm:bulletEnabled val="1"/>
        </dgm:presLayoutVars>
      </dgm:prSet>
      <dgm:spPr/>
    </dgm:pt>
    <dgm:pt modelId="{E4185FA0-D62B-4EB7-BC70-27920889C37A}" type="pres">
      <dgm:prSet presAssocID="{1B5B26F1-1D40-4B61-A263-43A92E215E10}" presName="sibTrans" presStyleCnt="0"/>
      <dgm:spPr/>
    </dgm:pt>
    <dgm:pt modelId="{13D467FF-9523-429A-9D0F-383BC1368F0D}" type="pres">
      <dgm:prSet presAssocID="{2959403D-3B4F-4562-B87C-3CD37CFAE9ED}" presName="node" presStyleLbl="node1" presStyleIdx="1" presStyleCnt="13">
        <dgm:presLayoutVars>
          <dgm:bulletEnabled val="1"/>
        </dgm:presLayoutVars>
      </dgm:prSet>
      <dgm:spPr/>
    </dgm:pt>
    <dgm:pt modelId="{BE7EF706-332A-4333-9367-95CF9D629F97}" type="pres">
      <dgm:prSet presAssocID="{0B706B41-B957-4859-99B3-693790D84D61}" presName="sibTrans" presStyleCnt="0"/>
      <dgm:spPr/>
    </dgm:pt>
    <dgm:pt modelId="{45EAE420-A88C-4416-9DA2-A80E8BBD10B4}" type="pres">
      <dgm:prSet presAssocID="{6F7F68D8-910E-443B-BC8D-49BD67908853}" presName="node" presStyleLbl="node1" presStyleIdx="2" presStyleCnt="13">
        <dgm:presLayoutVars>
          <dgm:bulletEnabled val="1"/>
        </dgm:presLayoutVars>
      </dgm:prSet>
      <dgm:spPr/>
    </dgm:pt>
    <dgm:pt modelId="{6DE045F5-28AA-4FC8-9A13-AF64BF069887}" type="pres">
      <dgm:prSet presAssocID="{E885B9AC-C9F7-47E2-BE73-1A95025E538A}" presName="sibTrans" presStyleCnt="0"/>
      <dgm:spPr/>
    </dgm:pt>
    <dgm:pt modelId="{791996B1-1E2E-4B59-9733-4AC43BCE1402}" type="pres">
      <dgm:prSet presAssocID="{406C957F-BA2D-4BA2-B073-EEE717EF002A}" presName="node" presStyleLbl="node1" presStyleIdx="3" presStyleCnt="13">
        <dgm:presLayoutVars>
          <dgm:bulletEnabled val="1"/>
        </dgm:presLayoutVars>
      </dgm:prSet>
      <dgm:spPr/>
    </dgm:pt>
    <dgm:pt modelId="{0E140086-CB59-4FBA-ADB1-889B4721C5FA}" type="pres">
      <dgm:prSet presAssocID="{E3423685-677E-47A6-8BD8-D790F0BFABBA}" presName="sibTrans" presStyleCnt="0"/>
      <dgm:spPr/>
    </dgm:pt>
    <dgm:pt modelId="{C381136B-03CD-4B40-A904-1D25728903C8}" type="pres">
      <dgm:prSet presAssocID="{03FF194C-DFD8-4C12-81F8-9F6765B8EA1D}" presName="node" presStyleLbl="node1" presStyleIdx="4" presStyleCnt="13">
        <dgm:presLayoutVars>
          <dgm:bulletEnabled val="1"/>
        </dgm:presLayoutVars>
      </dgm:prSet>
      <dgm:spPr/>
    </dgm:pt>
    <dgm:pt modelId="{40D1BA37-BB72-4EAA-AC2D-D94E7C753490}" type="pres">
      <dgm:prSet presAssocID="{9CC46E74-CC1C-4EAC-8F5F-3711E2F6462F}" presName="sibTrans" presStyleCnt="0"/>
      <dgm:spPr/>
    </dgm:pt>
    <dgm:pt modelId="{19236154-CD3A-41FE-B7B8-1849B71B608C}" type="pres">
      <dgm:prSet presAssocID="{92022107-45E5-427B-AE89-5F5472523AAB}" presName="node" presStyleLbl="node1" presStyleIdx="5" presStyleCnt="13">
        <dgm:presLayoutVars>
          <dgm:bulletEnabled val="1"/>
        </dgm:presLayoutVars>
      </dgm:prSet>
      <dgm:spPr/>
    </dgm:pt>
    <dgm:pt modelId="{0096C27A-470F-4CDB-8E5F-47DA186F9556}" type="pres">
      <dgm:prSet presAssocID="{1D29C44C-7684-47C4-BEC6-5C9E4CFA0DB9}" presName="sibTrans" presStyleCnt="0"/>
      <dgm:spPr/>
    </dgm:pt>
    <dgm:pt modelId="{6182EB4C-2110-4498-BEAA-3A78651110D6}" type="pres">
      <dgm:prSet presAssocID="{C0C92E09-1D4B-4B62-8C30-83DB90D17D75}" presName="node" presStyleLbl="node1" presStyleIdx="6" presStyleCnt="13">
        <dgm:presLayoutVars>
          <dgm:bulletEnabled val="1"/>
        </dgm:presLayoutVars>
      </dgm:prSet>
      <dgm:spPr/>
    </dgm:pt>
    <dgm:pt modelId="{727E422F-01D8-4C13-B751-2C03D18E32A5}" type="pres">
      <dgm:prSet presAssocID="{ECFC4FB7-2370-4A0B-9521-7988C5086F63}" presName="sibTrans" presStyleCnt="0"/>
      <dgm:spPr/>
    </dgm:pt>
    <dgm:pt modelId="{C705BAA1-D74B-4B44-8ABB-8680D3FE45B9}" type="pres">
      <dgm:prSet presAssocID="{6848783A-A71B-4E8F-8B7A-E742D313D461}" presName="node" presStyleLbl="node1" presStyleIdx="7" presStyleCnt="13">
        <dgm:presLayoutVars>
          <dgm:bulletEnabled val="1"/>
        </dgm:presLayoutVars>
      </dgm:prSet>
      <dgm:spPr/>
    </dgm:pt>
    <dgm:pt modelId="{B92D91E2-4C62-41CF-8F3D-B493A64B0706}" type="pres">
      <dgm:prSet presAssocID="{E3C38FAD-B7AC-47C3-8EEE-DBF85922E9DA}" presName="sibTrans" presStyleCnt="0"/>
      <dgm:spPr/>
    </dgm:pt>
    <dgm:pt modelId="{95064D88-0409-4ADB-8B4B-D1B09A297A95}" type="pres">
      <dgm:prSet presAssocID="{F63DE59A-0E59-49DB-AF6F-9742904432B9}" presName="node" presStyleLbl="node1" presStyleIdx="8" presStyleCnt="13">
        <dgm:presLayoutVars>
          <dgm:bulletEnabled val="1"/>
        </dgm:presLayoutVars>
      </dgm:prSet>
      <dgm:spPr/>
    </dgm:pt>
    <dgm:pt modelId="{9CB126D4-7E4D-4AC7-B0CB-A2D926C1ABAE}" type="pres">
      <dgm:prSet presAssocID="{CD5FFC35-DAC9-423B-8903-2971211AACE9}" presName="sibTrans" presStyleCnt="0"/>
      <dgm:spPr/>
    </dgm:pt>
    <dgm:pt modelId="{A947E71B-FBF3-4071-BFBC-9D0CC3FC82E1}" type="pres">
      <dgm:prSet presAssocID="{986029B5-3530-4528-B96A-5E08E4525E12}" presName="node" presStyleLbl="node1" presStyleIdx="9" presStyleCnt="13">
        <dgm:presLayoutVars>
          <dgm:bulletEnabled val="1"/>
        </dgm:presLayoutVars>
      </dgm:prSet>
      <dgm:spPr/>
    </dgm:pt>
    <dgm:pt modelId="{00BEEBEB-0770-4BD2-9BA8-873F4B0394A0}" type="pres">
      <dgm:prSet presAssocID="{04A53D48-4F2C-4CC0-835A-6733C6192596}" presName="sibTrans" presStyleCnt="0"/>
      <dgm:spPr/>
    </dgm:pt>
    <dgm:pt modelId="{C3EC8919-7979-4116-940C-F5981E0DE07F}" type="pres">
      <dgm:prSet presAssocID="{0A606F44-DC8C-4004-989C-185B3CA75372}" presName="node" presStyleLbl="node1" presStyleIdx="10" presStyleCnt="13">
        <dgm:presLayoutVars>
          <dgm:bulletEnabled val="1"/>
        </dgm:presLayoutVars>
      </dgm:prSet>
      <dgm:spPr/>
    </dgm:pt>
    <dgm:pt modelId="{C0BC8383-E28A-4598-A024-004481F4D027}" type="pres">
      <dgm:prSet presAssocID="{91EC1371-DC4A-4C10-882E-58FDF46EA3F9}" presName="sibTrans" presStyleCnt="0"/>
      <dgm:spPr/>
    </dgm:pt>
    <dgm:pt modelId="{0BFE2402-C105-41D7-B842-E03BEC215412}" type="pres">
      <dgm:prSet presAssocID="{279493E7-5301-4FAE-A6E8-00553FDC340F}" presName="node" presStyleLbl="node1" presStyleIdx="11" presStyleCnt="13">
        <dgm:presLayoutVars>
          <dgm:bulletEnabled val="1"/>
        </dgm:presLayoutVars>
      </dgm:prSet>
      <dgm:spPr/>
    </dgm:pt>
    <dgm:pt modelId="{9A26423A-35F9-4632-AE7C-6094FAC9EA4B}" type="pres">
      <dgm:prSet presAssocID="{37F78F7D-EADB-4481-B466-5A162063F761}" presName="sibTrans" presStyleCnt="0"/>
      <dgm:spPr/>
    </dgm:pt>
    <dgm:pt modelId="{28F31498-A434-41C8-A6B6-15F241E05790}" type="pres">
      <dgm:prSet presAssocID="{717AAFA1-098F-45B8-A330-28C22179F9AF}" presName="node" presStyleLbl="node1" presStyleIdx="12" presStyleCnt="13">
        <dgm:presLayoutVars>
          <dgm:bulletEnabled val="1"/>
        </dgm:presLayoutVars>
      </dgm:prSet>
      <dgm:spPr/>
    </dgm:pt>
  </dgm:ptLst>
  <dgm:cxnLst>
    <dgm:cxn modelId="{317CB306-37C5-418D-874B-07DF7E8535AC}" type="presOf" srcId="{6F7F68D8-910E-443B-BC8D-49BD67908853}" destId="{45EAE420-A88C-4416-9DA2-A80E8BBD10B4}" srcOrd="0" destOrd="0" presId="urn:microsoft.com/office/officeart/2005/8/layout/default"/>
    <dgm:cxn modelId="{0E0D0B0E-AEB0-4440-8803-71104D095505}" type="presOf" srcId="{6848783A-A71B-4E8F-8B7A-E742D313D461}" destId="{C705BAA1-D74B-4B44-8ABB-8680D3FE45B9}" srcOrd="0" destOrd="0" presId="urn:microsoft.com/office/officeart/2005/8/layout/default"/>
    <dgm:cxn modelId="{6E47291F-EE64-4E38-9531-2F87E2E04DBC}" srcId="{DFD0A39B-7BA3-41D8-862F-75C0D586AE3E}" destId="{6F7F68D8-910E-443B-BC8D-49BD67908853}" srcOrd="2" destOrd="0" parTransId="{DEF4C448-B9E9-43F2-B2AB-5E4944F5F969}" sibTransId="{E885B9AC-C9F7-47E2-BE73-1A95025E538A}"/>
    <dgm:cxn modelId="{A6797E23-3FFB-4FF4-85E1-BB686F0163E7}" type="presOf" srcId="{717AAFA1-098F-45B8-A330-28C22179F9AF}" destId="{28F31498-A434-41C8-A6B6-15F241E05790}" srcOrd="0" destOrd="0" presId="urn:microsoft.com/office/officeart/2005/8/layout/default"/>
    <dgm:cxn modelId="{A04A182A-2CB8-4A89-8640-4E585A557A76}" srcId="{DFD0A39B-7BA3-41D8-862F-75C0D586AE3E}" destId="{986029B5-3530-4528-B96A-5E08E4525E12}" srcOrd="9" destOrd="0" parTransId="{07F70B9C-54B9-4251-BC83-32B29B335339}" sibTransId="{04A53D48-4F2C-4CC0-835A-6733C6192596}"/>
    <dgm:cxn modelId="{F051002F-CEE7-4991-BE33-027561A06D8E}" type="presOf" srcId="{03FF194C-DFD8-4C12-81F8-9F6765B8EA1D}" destId="{C381136B-03CD-4B40-A904-1D25728903C8}" srcOrd="0" destOrd="0" presId="urn:microsoft.com/office/officeart/2005/8/layout/default"/>
    <dgm:cxn modelId="{96C0C232-5E93-490B-B885-656516199B95}" type="presOf" srcId="{2959403D-3B4F-4562-B87C-3CD37CFAE9ED}" destId="{13D467FF-9523-429A-9D0F-383BC1368F0D}" srcOrd="0" destOrd="0" presId="urn:microsoft.com/office/officeart/2005/8/layout/default"/>
    <dgm:cxn modelId="{3F296637-9025-42D2-8C90-4256226B3BE1}" type="presOf" srcId="{C0C92E09-1D4B-4B62-8C30-83DB90D17D75}" destId="{6182EB4C-2110-4498-BEAA-3A78651110D6}" srcOrd="0" destOrd="0" presId="urn:microsoft.com/office/officeart/2005/8/layout/default"/>
    <dgm:cxn modelId="{9565E339-C2A9-45D2-A0CB-9C1AA61C046E}" srcId="{DFD0A39B-7BA3-41D8-862F-75C0D586AE3E}" destId="{6848783A-A71B-4E8F-8B7A-E742D313D461}" srcOrd="7" destOrd="0" parTransId="{2AD16DD9-CD70-4826-8E2D-5ED7CD88BA59}" sibTransId="{E3C38FAD-B7AC-47C3-8EEE-DBF85922E9DA}"/>
    <dgm:cxn modelId="{31E7E03D-2AB2-4AA9-96BF-F70A9FE6BC00}" srcId="{DFD0A39B-7BA3-41D8-862F-75C0D586AE3E}" destId="{E51BD2BA-AEA6-4B53-B99E-C20C0B78DDB1}" srcOrd="0" destOrd="0" parTransId="{6A5B2A08-29B0-490D-983F-6B63D1487C58}" sibTransId="{1B5B26F1-1D40-4B61-A263-43A92E215E10}"/>
    <dgm:cxn modelId="{0E132E5C-5C7C-44F7-9295-53A4AD13C77F}" srcId="{DFD0A39B-7BA3-41D8-862F-75C0D586AE3E}" destId="{406C957F-BA2D-4BA2-B073-EEE717EF002A}" srcOrd="3" destOrd="0" parTransId="{3A277F07-035F-4E8A-82C9-BFC27FEE95C4}" sibTransId="{E3423685-677E-47A6-8BD8-D790F0BFABBA}"/>
    <dgm:cxn modelId="{C729145D-9EF7-4F2E-935D-B1AE083D4B13}" type="presOf" srcId="{92022107-45E5-427B-AE89-5F5472523AAB}" destId="{19236154-CD3A-41FE-B7B8-1849B71B608C}" srcOrd="0" destOrd="0" presId="urn:microsoft.com/office/officeart/2005/8/layout/default"/>
    <dgm:cxn modelId="{3ABD7661-A5A9-4B18-B9C1-4C94EFB048A5}" srcId="{DFD0A39B-7BA3-41D8-862F-75C0D586AE3E}" destId="{717AAFA1-098F-45B8-A330-28C22179F9AF}" srcOrd="12" destOrd="0" parTransId="{6AB3D61E-6219-41CB-A075-C6CB202EFF13}" sibTransId="{4FE12CE9-5365-48E7-AA9D-22FC8BA81B3A}"/>
    <dgm:cxn modelId="{C7479547-B7A4-4021-8845-A593CF28E414}" type="presOf" srcId="{E51BD2BA-AEA6-4B53-B99E-C20C0B78DDB1}" destId="{B822252A-278E-4D8F-9068-0B5597DF4B03}" srcOrd="0" destOrd="0" presId="urn:microsoft.com/office/officeart/2005/8/layout/default"/>
    <dgm:cxn modelId="{4BE01973-4482-4D9F-84AA-3020914F5E44}" srcId="{DFD0A39B-7BA3-41D8-862F-75C0D586AE3E}" destId="{03FF194C-DFD8-4C12-81F8-9F6765B8EA1D}" srcOrd="4" destOrd="0" parTransId="{57D7BF98-07F8-46DE-BAC3-034FE1EF8C68}" sibTransId="{9CC46E74-CC1C-4EAC-8F5F-3711E2F6462F}"/>
    <dgm:cxn modelId="{7DECC27E-9A1E-498D-8C7C-752C67032456}" srcId="{DFD0A39B-7BA3-41D8-862F-75C0D586AE3E}" destId="{F63DE59A-0E59-49DB-AF6F-9742904432B9}" srcOrd="8" destOrd="0" parTransId="{A4196BD1-0F44-42DD-873E-C4AFAAFE796A}" sibTransId="{CD5FFC35-DAC9-423B-8903-2971211AACE9}"/>
    <dgm:cxn modelId="{9BEF0E7F-F39B-4552-8264-56313BC36B76}" srcId="{DFD0A39B-7BA3-41D8-862F-75C0D586AE3E}" destId="{92022107-45E5-427B-AE89-5F5472523AAB}" srcOrd="5" destOrd="0" parTransId="{07E4AD47-6881-4C88-B36D-692E3762C0AF}" sibTransId="{1D29C44C-7684-47C4-BEC6-5C9E4CFA0DB9}"/>
    <dgm:cxn modelId="{99ED6B82-DB6F-44D4-9E14-A8990FF91617}" srcId="{DFD0A39B-7BA3-41D8-862F-75C0D586AE3E}" destId="{C0C92E09-1D4B-4B62-8C30-83DB90D17D75}" srcOrd="6" destOrd="0" parTransId="{C491526E-80CA-4584-91C8-311E02F80D81}" sibTransId="{ECFC4FB7-2370-4A0B-9521-7988C5086F63}"/>
    <dgm:cxn modelId="{7ED0098A-0F15-43A5-A2C0-69A229523BA1}" type="presOf" srcId="{406C957F-BA2D-4BA2-B073-EEE717EF002A}" destId="{791996B1-1E2E-4B59-9733-4AC43BCE1402}" srcOrd="0" destOrd="0" presId="urn:microsoft.com/office/officeart/2005/8/layout/default"/>
    <dgm:cxn modelId="{0D1DAC8B-4E6A-4F41-99E1-892695048C2F}" srcId="{DFD0A39B-7BA3-41D8-862F-75C0D586AE3E}" destId="{2959403D-3B4F-4562-B87C-3CD37CFAE9ED}" srcOrd="1" destOrd="0" parTransId="{623212B1-9CA2-4F07-93F3-69E2A5215793}" sibTransId="{0B706B41-B957-4859-99B3-693790D84D61}"/>
    <dgm:cxn modelId="{CE01E78E-34BC-4530-B6EA-32F04CC3A82D}" type="presOf" srcId="{279493E7-5301-4FAE-A6E8-00553FDC340F}" destId="{0BFE2402-C105-41D7-B842-E03BEC215412}" srcOrd="0" destOrd="0" presId="urn:microsoft.com/office/officeart/2005/8/layout/default"/>
    <dgm:cxn modelId="{239D61A0-A7D4-43F2-BAC5-2592B175040A}" srcId="{DFD0A39B-7BA3-41D8-862F-75C0D586AE3E}" destId="{0A606F44-DC8C-4004-989C-185B3CA75372}" srcOrd="10" destOrd="0" parTransId="{2D05FCC8-52B2-46FF-B55B-C28529E966F2}" sibTransId="{91EC1371-DC4A-4C10-882E-58FDF46EA3F9}"/>
    <dgm:cxn modelId="{80EA82D2-8079-460A-BD1F-661FE2C62D02}" type="presOf" srcId="{DFD0A39B-7BA3-41D8-862F-75C0D586AE3E}" destId="{E9EE5EA6-7B68-4F63-B23E-1D0B9AD1F280}" srcOrd="0" destOrd="0" presId="urn:microsoft.com/office/officeart/2005/8/layout/default"/>
    <dgm:cxn modelId="{FA9A9DDC-D85C-4EDB-A85D-E0B31102B4D7}" type="presOf" srcId="{986029B5-3530-4528-B96A-5E08E4525E12}" destId="{A947E71B-FBF3-4071-BFBC-9D0CC3FC82E1}" srcOrd="0" destOrd="0" presId="urn:microsoft.com/office/officeart/2005/8/layout/default"/>
    <dgm:cxn modelId="{6215E3DF-8386-4BFF-AB16-FD141F63C5E3}" type="presOf" srcId="{0A606F44-DC8C-4004-989C-185B3CA75372}" destId="{C3EC8919-7979-4116-940C-F5981E0DE07F}" srcOrd="0" destOrd="0" presId="urn:microsoft.com/office/officeart/2005/8/layout/default"/>
    <dgm:cxn modelId="{721E10E8-87EE-45A7-8B89-42CDC0666C3D}" type="presOf" srcId="{F63DE59A-0E59-49DB-AF6F-9742904432B9}" destId="{95064D88-0409-4ADB-8B4B-D1B09A297A95}" srcOrd="0" destOrd="0" presId="urn:microsoft.com/office/officeart/2005/8/layout/default"/>
    <dgm:cxn modelId="{7603FBFB-CF57-425A-BC77-19835ACEDB0E}" srcId="{DFD0A39B-7BA3-41D8-862F-75C0D586AE3E}" destId="{279493E7-5301-4FAE-A6E8-00553FDC340F}" srcOrd="11" destOrd="0" parTransId="{65D7D03F-8319-4AEC-A4CB-767828A6EA95}" sibTransId="{37F78F7D-EADB-4481-B466-5A162063F761}"/>
    <dgm:cxn modelId="{09C22586-1D81-4F92-85D4-44B57FD5B037}" type="presParOf" srcId="{E9EE5EA6-7B68-4F63-B23E-1D0B9AD1F280}" destId="{B822252A-278E-4D8F-9068-0B5597DF4B03}" srcOrd="0" destOrd="0" presId="urn:microsoft.com/office/officeart/2005/8/layout/default"/>
    <dgm:cxn modelId="{16B48279-7633-41F0-9975-ECBD484B742B}" type="presParOf" srcId="{E9EE5EA6-7B68-4F63-B23E-1D0B9AD1F280}" destId="{E4185FA0-D62B-4EB7-BC70-27920889C37A}" srcOrd="1" destOrd="0" presId="urn:microsoft.com/office/officeart/2005/8/layout/default"/>
    <dgm:cxn modelId="{4AB3578A-BA43-47ED-B804-152011A64B68}" type="presParOf" srcId="{E9EE5EA6-7B68-4F63-B23E-1D0B9AD1F280}" destId="{13D467FF-9523-429A-9D0F-383BC1368F0D}" srcOrd="2" destOrd="0" presId="urn:microsoft.com/office/officeart/2005/8/layout/default"/>
    <dgm:cxn modelId="{F72F36D6-6D14-4F9A-9716-F6B83D5B068B}" type="presParOf" srcId="{E9EE5EA6-7B68-4F63-B23E-1D0B9AD1F280}" destId="{BE7EF706-332A-4333-9367-95CF9D629F97}" srcOrd="3" destOrd="0" presId="urn:microsoft.com/office/officeart/2005/8/layout/default"/>
    <dgm:cxn modelId="{514E3D8C-03FE-4A34-B9C8-A8FF41E74FE5}" type="presParOf" srcId="{E9EE5EA6-7B68-4F63-B23E-1D0B9AD1F280}" destId="{45EAE420-A88C-4416-9DA2-A80E8BBD10B4}" srcOrd="4" destOrd="0" presId="urn:microsoft.com/office/officeart/2005/8/layout/default"/>
    <dgm:cxn modelId="{70697B56-82F0-40E3-92C7-6AA7B4FF66A9}" type="presParOf" srcId="{E9EE5EA6-7B68-4F63-B23E-1D0B9AD1F280}" destId="{6DE045F5-28AA-4FC8-9A13-AF64BF069887}" srcOrd="5" destOrd="0" presId="urn:microsoft.com/office/officeart/2005/8/layout/default"/>
    <dgm:cxn modelId="{8E6A944B-F444-4F4F-B590-49205B750D2C}" type="presParOf" srcId="{E9EE5EA6-7B68-4F63-B23E-1D0B9AD1F280}" destId="{791996B1-1E2E-4B59-9733-4AC43BCE1402}" srcOrd="6" destOrd="0" presId="urn:microsoft.com/office/officeart/2005/8/layout/default"/>
    <dgm:cxn modelId="{F8FCED8E-98AA-441F-9E17-D48CD20FD5FA}" type="presParOf" srcId="{E9EE5EA6-7B68-4F63-B23E-1D0B9AD1F280}" destId="{0E140086-CB59-4FBA-ADB1-889B4721C5FA}" srcOrd="7" destOrd="0" presId="urn:microsoft.com/office/officeart/2005/8/layout/default"/>
    <dgm:cxn modelId="{746EAC5C-1173-42D5-8C47-AD6764B1A295}" type="presParOf" srcId="{E9EE5EA6-7B68-4F63-B23E-1D0B9AD1F280}" destId="{C381136B-03CD-4B40-A904-1D25728903C8}" srcOrd="8" destOrd="0" presId="urn:microsoft.com/office/officeart/2005/8/layout/default"/>
    <dgm:cxn modelId="{06181086-2809-4BD8-B21B-60A83EED1E41}" type="presParOf" srcId="{E9EE5EA6-7B68-4F63-B23E-1D0B9AD1F280}" destId="{40D1BA37-BB72-4EAA-AC2D-D94E7C753490}" srcOrd="9" destOrd="0" presId="urn:microsoft.com/office/officeart/2005/8/layout/default"/>
    <dgm:cxn modelId="{146BAC70-EC2F-40C8-80F4-57F83E98B0F6}" type="presParOf" srcId="{E9EE5EA6-7B68-4F63-B23E-1D0B9AD1F280}" destId="{19236154-CD3A-41FE-B7B8-1849B71B608C}" srcOrd="10" destOrd="0" presId="urn:microsoft.com/office/officeart/2005/8/layout/default"/>
    <dgm:cxn modelId="{F77C56F5-5435-460B-82CB-248159648B9B}" type="presParOf" srcId="{E9EE5EA6-7B68-4F63-B23E-1D0B9AD1F280}" destId="{0096C27A-470F-4CDB-8E5F-47DA186F9556}" srcOrd="11" destOrd="0" presId="urn:microsoft.com/office/officeart/2005/8/layout/default"/>
    <dgm:cxn modelId="{79CE3DF2-28F4-46A3-BACE-E5D8577F2726}" type="presParOf" srcId="{E9EE5EA6-7B68-4F63-B23E-1D0B9AD1F280}" destId="{6182EB4C-2110-4498-BEAA-3A78651110D6}" srcOrd="12" destOrd="0" presId="urn:microsoft.com/office/officeart/2005/8/layout/default"/>
    <dgm:cxn modelId="{E4A772B9-9514-45B6-B8EB-EFDDF399598D}" type="presParOf" srcId="{E9EE5EA6-7B68-4F63-B23E-1D0B9AD1F280}" destId="{727E422F-01D8-4C13-B751-2C03D18E32A5}" srcOrd="13" destOrd="0" presId="urn:microsoft.com/office/officeart/2005/8/layout/default"/>
    <dgm:cxn modelId="{AB6095F7-3FB7-4E17-9171-C7B5FEDDB32C}" type="presParOf" srcId="{E9EE5EA6-7B68-4F63-B23E-1D0B9AD1F280}" destId="{C705BAA1-D74B-4B44-8ABB-8680D3FE45B9}" srcOrd="14" destOrd="0" presId="urn:microsoft.com/office/officeart/2005/8/layout/default"/>
    <dgm:cxn modelId="{725B1965-053B-4D8A-9607-ACA2983A5CD7}" type="presParOf" srcId="{E9EE5EA6-7B68-4F63-B23E-1D0B9AD1F280}" destId="{B92D91E2-4C62-41CF-8F3D-B493A64B0706}" srcOrd="15" destOrd="0" presId="urn:microsoft.com/office/officeart/2005/8/layout/default"/>
    <dgm:cxn modelId="{638040BB-561F-45CE-91BB-78CC8BFB1A0B}" type="presParOf" srcId="{E9EE5EA6-7B68-4F63-B23E-1D0B9AD1F280}" destId="{95064D88-0409-4ADB-8B4B-D1B09A297A95}" srcOrd="16" destOrd="0" presId="urn:microsoft.com/office/officeart/2005/8/layout/default"/>
    <dgm:cxn modelId="{D8716049-7C26-4D52-A1B8-D2C1B26492E7}" type="presParOf" srcId="{E9EE5EA6-7B68-4F63-B23E-1D0B9AD1F280}" destId="{9CB126D4-7E4D-4AC7-B0CB-A2D926C1ABAE}" srcOrd="17" destOrd="0" presId="urn:microsoft.com/office/officeart/2005/8/layout/default"/>
    <dgm:cxn modelId="{84CF96A1-18AE-422B-AD17-B8728E2FE182}" type="presParOf" srcId="{E9EE5EA6-7B68-4F63-B23E-1D0B9AD1F280}" destId="{A947E71B-FBF3-4071-BFBC-9D0CC3FC82E1}" srcOrd="18" destOrd="0" presId="urn:microsoft.com/office/officeart/2005/8/layout/default"/>
    <dgm:cxn modelId="{881658C4-4F91-45D1-AB31-FC632B386C4D}" type="presParOf" srcId="{E9EE5EA6-7B68-4F63-B23E-1D0B9AD1F280}" destId="{00BEEBEB-0770-4BD2-9BA8-873F4B0394A0}" srcOrd="19" destOrd="0" presId="urn:microsoft.com/office/officeart/2005/8/layout/default"/>
    <dgm:cxn modelId="{D6C5954D-F247-410D-980E-41DC38781215}" type="presParOf" srcId="{E9EE5EA6-7B68-4F63-B23E-1D0B9AD1F280}" destId="{C3EC8919-7979-4116-940C-F5981E0DE07F}" srcOrd="20" destOrd="0" presId="urn:microsoft.com/office/officeart/2005/8/layout/default"/>
    <dgm:cxn modelId="{65D4B705-37FC-47FC-977D-5C56F40C4D0B}" type="presParOf" srcId="{E9EE5EA6-7B68-4F63-B23E-1D0B9AD1F280}" destId="{C0BC8383-E28A-4598-A024-004481F4D027}" srcOrd="21" destOrd="0" presId="urn:microsoft.com/office/officeart/2005/8/layout/default"/>
    <dgm:cxn modelId="{55267225-E88D-4919-ABB0-737063893A44}" type="presParOf" srcId="{E9EE5EA6-7B68-4F63-B23E-1D0B9AD1F280}" destId="{0BFE2402-C105-41D7-B842-E03BEC215412}" srcOrd="22" destOrd="0" presId="urn:microsoft.com/office/officeart/2005/8/layout/default"/>
    <dgm:cxn modelId="{34CEB299-0526-4BF1-8005-98D9934E4E47}" type="presParOf" srcId="{E9EE5EA6-7B68-4F63-B23E-1D0B9AD1F280}" destId="{9A26423A-35F9-4632-AE7C-6094FAC9EA4B}" srcOrd="23" destOrd="0" presId="urn:microsoft.com/office/officeart/2005/8/layout/default"/>
    <dgm:cxn modelId="{2A7EFF06-5C06-4350-BAD0-E40836CAF5AA}" type="presParOf" srcId="{E9EE5EA6-7B68-4F63-B23E-1D0B9AD1F280}" destId="{28F31498-A434-41C8-A6B6-15F241E05790}"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2252A-278E-4D8F-9068-0B5597DF4B03}">
      <dsp:nvSpPr>
        <dsp:cNvPr id="0" name=""/>
        <dsp:cNvSpPr/>
      </dsp:nvSpPr>
      <dsp:spPr>
        <a:xfrm>
          <a:off x="3594" y="229666"/>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Resilient</a:t>
          </a:r>
        </a:p>
      </dsp:txBody>
      <dsp:txXfrm>
        <a:off x="3594" y="229666"/>
        <a:ext cx="1946002" cy="1167601"/>
      </dsp:txXfrm>
    </dsp:sp>
    <dsp:sp modelId="{13D467FF-9523-429A-9D0F-383BC1368F0D}">
      <dsp:nvSpPr>
        <dsp:cNvPr id="0" name=""/>
        <dsp:cNvSpPr/>
      </dsp:nvSpPr>
      <dsp:spPr>
        <a:xfrm>
          <a:off x="2144196" y="229666"/>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Collaborative</a:t>
          </a:r>
        </a:p>
      </dsp:txBody>
      <dsp:txXfrm>
        <a:off x="2144196" y="229666"/>
        <a:ext cx="1946002" cy="1167601"/>
      </dsp:txXfrm>
    </dsp:sp>
    <dsp:sp modelId="{45EAE420-A88C-4416-9DA2-A80E8BBD10B4}">
      <dsp:nvSpPr>
        <dsp:cNvPr id="0" name=""/>
        <dsp:cNvSpPr/>
      </dsp:nvSpPr>
      <dsp:spPr>
        <a:xfrm>
          <a:off x="4284798" y="229666"/>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Diplomatic with a commitment to soft leadership</a:t>
          </a:r>
        </a:p>
      </dsp:txBody>
      <dsp:txXfrm>
        <a:off x="4284798" y="229666"/>
        <a:ext cx="1946002" cy="1167601"/>
      </dsp:txXfrm>
    </dsp:sp>
    <dsp:sp modelId="{791996B1-1E2E-4B59-9733-4AC43BCE1402}">
      <dsp:nvSpPr>
        <dsp:cNvPr id="0" name=""/>
        <dsp:cNvSpPr/>
      </dsp:nvSpPr>
      <dsp:spPr>
        <a:xfrm>
          <a:off x="6425401" y="229666"/>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Willing to learn</a:t>
          </a:r>
        </a:p>
      </dsp:txBody>
      <dsp:txXfrm>
        <a:off x="6425401" y="229666"/>
        <a:ext cx="1946002" cy="1167601"/>
      </dsp:txXfrm>
    </dsp:sp>
    <dsp:sp modelId="{C381136B-03CD-4B40-A904-1D25728903C8}">
      <dsp:nvSpPr>
        <dsp:cNvPr id="0" name=""/>
        <dsp:cNvSpPr/>
      </dsp:nvSpPr>
      <dsp:spPr>
        <a:xfrm>
          <a:off x="8566003" y="229666"/>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Organised and proactive – ability to manage own workload</a:t>
          </a:r>
        </a:p>
      </dsp:txBody>
      <dsp:txXfrm>
        <a:off x="8566003" y="229666"/>
        <a:ext cx="1946002" cy="1167601"/>
      </dsp:txXfrm>
    </dsp:sp>
    <dsp:sp modelId="{19236154-CD3A-41FE-B7B8-1849B71B608C}">
      <dsp:nvSpPr>
        <dsp:cNvPr id="0" name=""/>
        <dsp:cNvSpPr/>
      </dsp:nvSpPr>
      <dsp:spPr>
        <a:xfrm>
          <a:off x="3594" y="1591868"/>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Creative</a:t>
          </a:r>
        </a:p>
      </dsp:txBody>
      <dsp:txXfrm>
        <a:off x="3594" y="1591868"/>
        <a:ext cx="1946002" cy="1167601"/>
      </dsp:txXfrm>
    </dsp:sp>
    <dsp:sp modelId="{6182EB4C-2110-4498-BEAA-3A78651110D6}">
      <dsp:nvSpPr>
        <dsp:cNvPr id="0" name=""/>
        <dsp:cNvSpPr/>
      </dsp:nvSpPr>
      <dsp:spPr>
        <a:xfrm>
          <a:off x="2144196" y="1591868"/>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Reflective</a:t>
          </a:r>
        </a:p>
      </dsp:txBody>
      <dsp:txXfrm>
        <a:off x="2144196" y="1591868"/>
        <a:ext cx="1946002" cy="1167601"/>
      </dsp:txXfrm>
    </dsp:sp>
    <dsp:sp modelId="{C705BAA1-D74B-4B44-8ABB-8680D3FE45B9}">
      <dsp:nvSpPr>
        <dsp:cNvPr id="0" name=""/>
        <dsp:cNvSpPr/>
      </dsp:nvSpPr>
      <dsp:spPr>
        <a:xfrm>
          <a:off x="4284798" y="1591868"/>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Flexible</a:t>
          </a:r>
        </a:p>
      </dsp:txBody>
      <dsp:txXfrm>
        <a:off x="4284798" y="1591868"/>
        <a:ext cx="1946002" cy="1167601"/>
      </dsp:txXfrm>
    </dsp:sp>
    <dsp:sp modelId="{95064D88-0409-4ADB-8B4B-D1B09A297A95}">
      <dsp:nvSpPr>
        <dsp:cNvPr id="0" name=""/>
        <dsp:cNvSpPr/>
      </dsp:nvSpPr>
      <dsp:spPr>
        <a:xfrm>
          <a:off x="6425401" y="1591868"/>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Solution-focussed</a:t>
          </a:r>
        </a:p>
      </dsp:txBody>
      <dsp:txXfrm>
        <a:off x="6425401" y="1591868"/>
        <a:ext cx="1946002" cy="1167601"/>
      </dsp:txXfrm>
    </dsp:sp>
    <dsp:sp modelId="{A947E71B-FBF3-4071-BFBC-9D0CC3FC82E1}">
      <dsp:nvSpPr>
        <dsp:cNvPr id="0" name=""/>
        <dsp:cNvSpPr/>
      </dsp:nvSpPr>
      <dsp:spPr>
        <a:xfrm>
          <a:off x="8566003" y="1591868"/>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Growth mindset</a:t>
          </a:r>
        </a:p>
      </dsp:txBody>
      <dsp:txXfrm>
        <a:off x="8566003" y="1591868"/>
        <a:ext cx="1946002" cy="1167601"/>
      </dsp:txXfrm>
    </dsp:sp>
    <dsp:sp modelId="{C3EC8919-7979-4116-940C-F5981E0DE07F}">
      <dsp:nvSpPr>
        <dsp:cNvPr id="0" name=""/>
        <dsp:cNvSpPr/>
      </dsp:nvSpPr>
      <dsp:spPr>
        <a:xfrm>
          <a:off x="2144196" y="2954069"/>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Hardworking with a meticulous attention to detail</a:t>
          </a:r>
        </a:p>
      </dsp:txBody>
      <dsp:txXfrm>
        <a:off x="2144196" y="2954069"/>
        <a:ext cx="1946002" cy="1167601"/>
      </dsp:txXfrm>
    </dsp:sp>
    <dsp:sp modelId="{0BFE2402-C105-41D7-B842-E03BEC215412}">
      <dsp:nvSpPr>
        <dsp:cNvPr id="0" name=""/>
        <dsp:cNvSpPr/>
      </dsp:nvSpPr>
      <dsp:spPr>
        <a:xfrm>
          <a:off x="4284798" y="2954069"/>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A kind nature</a:t>
          </a:r>
        </a:p>
      </dsp:txBody>
      <dsp:txXfrm>
        <a:off x="4284798" y="2954069"/>
        <a:ext cx="1946002" cy="1167601"/>
      </dsp:txXfrm>
    </dsp:sp>
    <dsp:sp modelId="{28F31498-A434-41C8-A6B6-15F241E05790}">
      <dsp:nvSpPr>
        <dsp:cNvPr id="0" name=""/>
        <dsp:cNvSpPr/>
      </dsp:nvSpPr>
      <dsp:spPr>
        <a:xfrm>
          <a:off x="6425401" y="2954069"/>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alibri Light" panose="020F0302020204030204" pitchFamily="34" charset="0"/>
              <a:cs typeface="Calibri Light" panose="020F0302020204030204" pitchFamily="34" charset="0"/>
            </a:rPr>
            <a:t>Investment in the school ethos</a:t>
          </a:r>
        </a:p>
      </dsp:txBody>
      <dsp:txXfrm>
        <a:off x="6425401" y="2954069"/>
        <a:ext cx="1946002" cy="11676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7EEF3-1F16-4777-BB49-E8382A8C61D0}"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3B984-F5D7-4AE6-95C7-43D0BB70D8BD}" type="slidenum">
              <a:rPr lang="en-GB" smtClean="0"/>
              <a:t>‹#›</a:t>
            </a:fld>
            <a:endParaRPr lang="en-GB"/>
          </a:p>
        </p:txBody>
      </p:sp>
    </p:spTree>
    <p:extLst>
      <p:ext uri="{BB962C8B-B14F-4D97-AF65-F5344CB8AC3E}">
        <p14:creationId xmlns:p14="http://schemas.microsoft.com/office/powerpoint/2010/main" val="9325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23B984-F5D7-4AE6-95C7-43D0BB70D8BD}" type="slidenum">
              <a:rPr lang="en-GB" smtClean="0"/>
              <a:t>3</a:t>
            </a:fld>
            <a:endParaRPr lang="en-GB"/>
          </a:p>
        </p:txBody>
      </p:sp>
    </p:spTree>
    <p:extLst>
      <p:ext uri="{BB962C8B-B14F-4D97-AF65-F5344CB8AC3E}">
        <p14:creationId xmlns:p14="http://schemas.microsoft.com/office/powerpoint/2010/main" val="7472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D54F-6CEC-CD38-10EB-F6C89F6C1387}"/>
              </a:ext>
            </a:extLst>
          </p:cNvPr>
          <p:cNvSpPr txBox="1">
            <a:spLocks noGrp="1"/>
          </p:cNvSpPr>
          <p:nvPr>
            <p:ph type="ctrTitle"/>
          </p:nvPr>
        </p:nvSpPr>
        <p:spPr>
          <a:xfrm>
            <a:off x="678429" y="889820"/>
            <a:ext cx="9989573" cy="3598602"/>
          </a:xfrm>
        </p:spPr>
        <p:txBody>
          <a:bodyPr/>
          <a:lstStyle>
            <a:lvl1pPr>
              <a:defRPr sz="5400"/>
            </a:lvl1pPr>
          </a:lstStyle>
          <a:p>
            <a:pPr lvl="0"/>
            <a:r>
              <a:rPr lang="en-US"/>
              <a:t>Click to edit Master title style</a:t>
            </a:r>
          </a:p>
        </p:txBody>
      </p:sp>
      <p:sp>
        <p:nvSpPr>
          <p:cNvPr id="3" name="Subtitle 2">
            <a:extLst>
              <a:ext uri="{FF2B5EF4-FFF2-40B4-BE49-F238E27FC236}">
                <a16:creationId xmlns:a16="http://schemas.microsoft.com/office/drawing/2014/main" id="{9B35D593-3509-8CBE-3616-EBD85CC43F54}"/>
              </a:ext>
            </a:extLst>
          </p:cNvPr>
          <p:cNvSpPr txBox="1">
            <a:spLocks noGrp="1"/>
          </p:cNvSpPr>
          <p:nvPr>
            <p:ph type="subTitle" idx="1"/>
          </p:nvPr>
        </p:nvSpPr>
        <p:spPr>
          <a:xfrm>
            <a:off x="678429" y="4488423"/>
            <a:ext cx="6991776" cy="1302773"/>
          </a:xfrm>
        </p:spPr>
        <p:txBody>
          <a:bodyPr anchor="b"/>
          <a:lstStyle>
            <a:lvl1pPr marL="0" indent="0">
              <a:buNone/>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D463D042-72D8-CF13-8A69-80C2D3118B80}"/>
              </a:ext>
            </a:extLst>
          </p:cNvPr>
          <p:cNvSpPr txBox="1">
            <a:spLocks noGrp="1"/>
          </p:cNvSpPr>
          <p:nvPr>
            <p:ph type="dt" sz="half" idx="7"/>
          </p:nvPr>
        </p:nvSpPr>
        <p:spPr/>
        <p:txBody>
          <a:bodyPr/>
          <a:lstStyle>
            <a:lvl1pPr>
              <a:defRPr/>
            </a:lvl1pPr>
          </a:lstStyle>
          <a:p>
            <a:pPr lvl="0"/>
            <a:fld id="{F4D3D2E2-AE6E-4DB9-B7D6-0C18F07D0AAD}" type="datetime1">
              <a:rPr lang="en-US"/>
              <a:pPr lvl="0"/>
              <a:t>4/18/2024</a:t>
            </a:fld>
            <a:endParaRPr lang="en-US"/>
          </a:p>
        </p:txBody>
      </p:sp>
      <p:sp>
        <p:nvSpPr>
          <p:cNvPr id="5" name="Footer Placeholder 4">
            <a:extLst>
              <a:ext uri="{FF2B5EF4-FFF2-40B4-BE49-F238E27FC236}">
                <a16:creationId xmlns:a16="http://schemas.microsoft.com/office/drawing/2014/main" id="{07D3E4C4-6B2D-3E62-28A7-3B1FA791442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7DB587D-3A1A-6C31-4F68-2B60F139549C}"/>
              </a:ext>
            </a:extLst>
          </p:cNvPr>
          <p:cNvSpPr txBox="1">
            <a:spLocks noGrp="1"/>
          </p:cNvSpPr>
          <p:nvPr>
            <p:ph type="sldNum" sz="quarter" idx="8"/>
          </p:nvPr>
        </p:nvSpPr>
        <p:spPr/>
        <p:txBody>
          <a:bodyPr/>
          <a:lstStyle>
            <a:lvl1pPr>
              <a:defRPr/>
            </a:lvl1pPr>
          </a:lstStyle>
          <a:p>
            <a:pPr lvl="0"/>
            <a:fld id="{20DC2D64-D13C-4B84-A506-1333AE9EB49F}" type="slidenum">
              <a:t>‹#›</a:t>
            </a:fld>
            <a:endParaRPr lang="en-US"/>
          </a:p>
        </p:txBody>
      </p:sp>
    </p:spTree>
    <p:extLst>
      <p:ext uri="{BB962C8B-B14F-4D97-AF65-F5344CB8AC3E}">
        <p14:creationId xmlns:p14="http://schemas.microsoft.com/office/powerpoint/2010/main" val="21913333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A61B-D7F8-886D-544E-E81236CF8220}"/>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F6A6001B-0533-3F97-A847-A42C4D88E00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94151-33FF-201F-61E5-18E547469BB9}"/>
              </a:ext>
            </a:extLst>
          </p:cNvPr>
          <p:cNvSpPr txBox="1">
            <a:spLocks noGrp="1"/>
          </p:cNvSpPr>
          <p:nvPr>
            <p:ph type="dt" sz="half" idx="7"/>
          </p:nvPr>
        </p:nvSpPr>
        <p:spPr/>
        <p:txBody>
          <a:bodyPr/>
          <a:lstStyle>
            <a:lvl1pPr>
              <a:defRPr/>
            </a:lvl1pPr>
          </a:lstStyle>
          <a:p>
            <a:pPr lvl="0"/>
            <a:fld id="{D4BD87A6-61BF-4F59-99A1-F8CA9804F72B}" type="datetime1">
              <a:rPr lang="en-US"/>
              <a:pPr lvl="0"/>
              <a:t>4/18/2024</a:t>
            </a:fld>
            <a:endParaRPr lang="en-US"/>
          </a:p>
        </p:txBody>
      </p:sp>
      <p:sp>
        <p:nvSpPr>
          <p:cNvPr id="5" name="Footer Placeholder 4">
            <a:extLst>
              <a:ext uri="{FF2B5EF4-FFF2-40B4-BE49-F238E27FC236}">
                <a16:creationId xmlns:a16="http://schemas.microsoft.com/office/drawing/2014/main" id="{42CD9325-D85C-E330-8F83-085E8EEE94F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9D677DE-3B40-8EE5-7AF9-89AA14683657}"/>
              </a:ext>
            </a:extLst>
          </p:cNvPr>
          <p:cNvSpPr txBox="1">
            <a:spLocks noGrp="1"/>
          </p:cNvSpPr>
          <p:nvPr>
            <p:ph type="sldNum" sz="quarter" idx="8"/>
          </p:nvPr>
        </p:nvSpPr>
        <p:spPr/>
        <p:txBody>
          <a:bodyPr/>
          <a:lstStyle>
            <a:lvl1pPr>
              <a:defRPr/>
            </a:lvl1pPr>
          </a:lstStyle>
          <a:p>
            <a:pPr lvl="0"/>
            <a:fld id="{D1FBD8E8-FBA6-4246-94F2-63C0935A371B}" type="slidenum">
              <a:t>‹#›</a:t>
            </a:fld>
            <a:endParaRPr lang="en-US"/>
          </a:p>
        </p:txBody>
      </p:sp>
    </p:spTree>
    <p:extLst>
      <p:ext uri="{BB962C8B-B14F-4D97-AF65-F5344CB8AC3E}">
        <p14:creationId xmlns:p14="http://schemas.microsoft.com/office/powerpoint/2010/main" val="318636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44B635-4A0D-E32F-62DC-45AFCE6CA9B3}"/>
              </a:ext>
            </a:extLst>
          </p:cNvPr>
          <p:cNvSpPr txBox="1">
            <a:spLocks noGrp="1"/>
          </p:cNvSpPr>
          <p:nvPr>
            <p:ph type="title" orient="vert"/>
          </p:nvPr>
        </p:nvSpPr>
        <p:spPr>
          <a:xfrm>
            <a:off x="9242325" y="997976"/>
            <a:ext cx="2349038" cy="4984952"/>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ED2E0F03-254E-1CC4-3102-240D4906F793}"/>
              </a:ext>
            </a:extLst>
          </p:cNvPr>
          <p:cNvSpPr txBox="1">
            <a:spLocks noGrp="1"/>
          </p:cNvSpPr>
          <p:nvPr>
            <p:ph type="body" orient="vert" idx="1"/>
          </p:nvPr>
        </p:nvSpPr>
        <p:spPr>
          <a:xfrm>
            <a:off x="838203" y="997976"/>
            <a:ext cx="8404122" cy="4984952"/>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60938-7470-FF87-1FBD-1EF8B3293EB5}"/>
              </a:ext>
            </a:extLst>
          </p:cNvPr>
          <p:cNvSpPr txBox="1">
            <a:spLocks noGrp="1"/>
          </p:cNvSpPr>
          <p:nvPr>
            <p:ph type="dt" sz="half" idx="7"/>
          </p:nvPr>
        </p:nvSpPr>
        <p:spPr/>
        <p:txBody>
          <a:bodyPr/>
          <a:lstStyle>
            <a:lvl1pPr>
              <a:defRPr/>
            </a:lvl1pPr>
          </a:lstStyle>
          <a:p>
            <a:pPr lvl="0"/>
            <a:fld id="{911B87DD-F7F5-46E5-BF94-58884FD126E8}" type="datetime1">
              <a:rPr lang="en-US"/>
              <a:pPr lvl="0"/>
              <a:t>4/18/2024</a:t>
            </a:fld>
            <a:endParaRPr lang="en-US"/>
          </a:p>
        </p:txBody>
      </p:sp>
      <p:sp>
        <p:nvSpPr>
          <p:cNvPr id="5" name="Footer Placeholder 4">
            <a:extLst>
              <a:ext uri="{FF2B5EF4-FFF2-40B4-BE49-F238E27FC236}">
                <a16:creationId xmlns:a16="http://schemas.microsoft.com/office/drawing/2014/main" id="{639A3467-FAAD-92F0-57D8-6E66A778913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237B04B-229F-67A0-4C93-2B8DFB77FC48}"/>
              </a:ext>
            </a:extLst>
          </p:cNvPr>
          <p:cNvSpPr txBox="1">
            <a:spLocks noGrp="1"/>
          </p:cNvSpPr>
          <p:nvPr>
            <p:ph type="sldNum" sz="quarter" idx="8"/>
          </p:nvPr>
        </p:nvSpPr>
        <p:spPr/>
        <p:txBody>
          <a:bodyPr/>
          <a:lstStyle>
            <a:lvl1pPr>
              <a:defRPr/>
            </a:lvl1pPr>
          </a:lstStyle>
          <a:p>
            <a:pPr lvl="0"/>
            <a:fld id="{E1F29C6E-C258-4EB9-AE83-39E816C42FE3}" type="slidenum">
              <a:t>‹#›</a:t>
            </a:fld>
            <a:endParaRPr lang="en-US"/>
          </a:p>
        </p:txBody>
      </p:sp>
    </p:spTree>
    <p:extLst>
      <p:ext uri="{BB962C8B-B14F-4D97-AF65-F5344CB8AC3E}">
        <p14:creationId xmlns:p14="http://schemas.microsoft.com/office/powerpoint/2010/main" val="150871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2C72-DD87-ECF4-8A83-5AF26D52291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B75D054-E2B1-1D64-C4B9-2282B5EC25C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77D6F-57FF-6B34-57C0-2410E70D946F}"/>
              </a:ext>
            </a:extLst>
          </p:cNvPr>
          <p:cNvSpPr txBox="1">
            <a:spLocks noGrp="1"/>
          </p:cNvSpPr>
          <p:nvPr>
            <p:ph type="dt" sz="half" idx="7"/>
          </p:nvPr>
        </p:nvSpPr>
        <p:spPr/>
        <p:txBody>
          <a:bodyPr/>
          <a:lstStyle>
            <a:lvl1pPr>
              <a:defRPr/>
            </a:lvl1pPr>
          </a:lstStyle>
          <a:p>
            <a:pPr lvl="0"/>
            <a:fld id="{40FFDB14-3A29-4038-BB90-55ACC81C9756}" type="datetime1">
              <a:rPr lang="en-US"/>
              <a:pPr lvl="0"/>
              <a:t>4/18/2024</a:t>
            </a:fld>
            <a:endParaRPr lang="en-US"/>
          </a:p>
        </p:txBody>
      </p:sp>
      <p:sp>
        <p:nvSpPr>
          <p:cNvPr id="5" name="Footer Placeholder 4">
            <a:extLst>
              <a:ext uri="{FF2B5EF4-FFF2-40B4-BE49-F238E27FC236}">
                <a16:creationId xmlns:a16="http://schemas.microsoft.com/office/drawing/2014/main" id="{F31EDDBB-095D-0C79-09E9-72C8AA7262D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2C8DD62-AC1C-3A74-8E74-D8609281A286}"/>
              </a:ext>
            </a:extLst>
          </p:cNvPr>
          <p:cNvSpPr txBox="1">
            <a:spLocks noGrp="1"/>
          </p:cNvSpPr>
          <p:nvPr>
            <p:ph type="sldNum" sz="quarter" idx="8"/>
          </p:nvPr>
        </p:nvSpPr>
        <p:spPr/>
        <p:txBody>
          <a:bodyPr/>
          <a:lstStyle>
            <a:lvl1pPr>
              <a:defRPr/>
            </a:lvl1pPr>
          </a:lstStyle>
          <a:p>
            <a:pPr lvl="0"/>
            <a:fld id="{A85C525D-2EA1-41AE-B3D0-066B067B0585}" type="slidenum">
              <a:t>‹#›</a:t>
            </a:fld>
            <a:endParaRPr lang="en-US"/>
          </a:p>
        </p:txBody>
      </p:sp>
    </p:spTree>
    <p:extLst>
      <p:ext uri="{BB962C8B-B14F-4D97-AF65-F5344CB8AC3E}">
        <p14:creationId xmlns:p14="http://schemas.microsoft.com/office/powerpoint/2010/main" val="21093185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60EF-B094-2435-93DC-9C5C2E2E8E64}"/>
              </a:ext>
            </a:extLst>
          </p:cNvPr>
          <p:cNvSpPr txBox="1">
            <a:spLocks noGrp="1"/>
          </p:cNvSpPr>
          <p:nvPr>
            <p:ph type="title"/>
          </p:nvPr>
        </p:nvSpPr>
        <p:spPr>
          <a:xfrm>
            <a:off x="715380" y="1709735"/>
            <a:ext cx="10632067"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5305FC2C-A1FB-4E6F-6A7A-3D63414452CE}"/>
              </a:ext>
            </a:extLst>
          </p:cNvPr>
          <p:cNvSpPr txBox="1">
            <a:spLocks noGrp="1"/>
          </p:cNvSpPr>
          <p:nvPr>
            <p:ph type="body" idx="1"/>
          </p:nvPr>
        </p:nvSpPr>
        <p:spPr>
          <a:xfrm>
            <a:off x="715380" y="4589465"/>
            <a:ext cx="10632067"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3B7567E-6E9F-4570-8BF1-833E77838825}"/>
              </a:ext>
            </a:extLst>
          </p:cNvPr>
          <p:cNvSpPr txBox="1">
            <a:spLocks noGrp="1"/>
          </p:cNvSpPr>
          <p:nvPr>
            <p:ph type="dt" sz="half" idx="7"/>
          </p:nvPr>
        </p:nvSpPr>
        <p:spPr/>
        <p:txBody>
          <a:bodyPr/>
          <a:lstStyle>
            <a:lvl1pPr>
              <a:defRPr/>
            </a:lvl1pPr>
          </a:lstStyle>
          <a:p>
            <a:pPr lvl="0"/>
            <a:fld id="{A81E6024-6611-469F-8465-49C1D7384280}" type="datetime1">
              <a:rPr lang="en-US"/>
              <a:pPr lvl="0"/>
              <a:t>4/18/2024</a:t>
            </a:fld>
            <a:endParaRPr lang="en-US"/>
          </a:p>
        </p:txBody>
      </p:sp>
      <p:sp>
        <p:nvSpPr>
          <p:cNvPr id="5" name="Footer Placeholder 4">
            <a:extLst>
              <a:ext uri="{FF2B5EF4-FFF2-40B4-BE49-F238E27FC236}">
                <a16:creationId xmlns:a16="http://schemas.microsoft.com/office/drawing/2014/main" id="{7580CBCB-F9A7-0E8E-CCE8-4E8869AF3907}"/>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191272B-328C-D9F0-4761-0997CA561D07}"/>
              </a:ext>
            </a:extLst>
          </p:cNvPr>
          <p:cNvSpPr txBox="1">
            <a:spLocks noGrp="1"/>
          </p:cNvSpPr>
          <p:nvPr>
            <p:ph type="sldNum" sz="quarter" idx="8"/>
          </p:nvPr>
        </p:nvSpPr>
        <p:spPr/>
        <p:txBody>
          <a:bodyPr/>
          <a:lstStyle>
            <a:lvl1pPr>
              <a:defRPr/>
            </a:lvl1pPr>
          </a:lstStyle>
          <a:p>
            <a:pPr lvl="0"/>
            <a:fld id="{2F83745F-6469-4DE6-94AE-BC9D423F5F25}" type="slidenum">
              <a:t>‹#›</a:t>
            </a:fld>
            <a:endParaRPr lang="en-US"/>
          </a:p>
        </p:txBody>
      </p:sp>
    </p:spTree>
    <p:extLst>
      <p:ext uri="{BB962C8B-B14F-4D97-AF65-F5344CB8AC3E}">
        <p14:creationId xmlns:p14="http://schemas.microsoft.com/office/powerpoint/2010/main" val="413515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09ED-4C74-1F62-821B-0F4C8547C436}"/>
              </a:ext>
            </a:extLst>
          </p:cNvPr>
          <p:cNvSpPr txBox="1">
            <a:spLocks noGrp="1"/>
          </p:cNvSpPr>
          <p:nvPr>
            <p:ph type="title"/>
          </p:nvPr>
        </p:nvSpPr>
        <p:spPr>
          <a:xfrm>
            <a:off x="700631" y="922099"/>
            <a:ext cx="10691265" cy="112793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3A665097-CBC8-9046-A2AF-456B20FC203E}"/>
              </a:ext>
            </a:extLst>
          </p:cNvPr>
          <p:cNvSpPr txBox="1">
            <a:spLocks noGrp="1"/>
          </p:cNvSpPr>
          <p:nvPr>
            <p:ph idx="1"/>
          </p:nvPr>
        </p:nvSpPr>
        <p:spPr>
          <a:xfrm>
            <a:off x="715380" y="2128686"/>
            <a:ext cx="5304416" cy="384441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18BBD6-9037-F0FC-0676-A02199C80AEF}"/>
              </a:ext>
            </a:extLst>
          </p:cNvPr>
          <p:cNvSpPr txBox="1">
            <a:spLocks noGrp="1"/>
          </p:cNvSpPr>
          <p:nvPr>
            <p:ph idx="2"/>
          </p:nvPr>
        </p:nvSpPr>
        <p:spPr>
          <a:xfrm>
            <a:off x="6172200" y="2128686"/>
            <a:ext cx="5219696" cy="384441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6D3E2-81E2-7936-FF3C-AEF3100D6D82}"/>
              </a:ext>
            </a:extLst>
          </p:cNvPr>
          <p:cNvSpPr txBox="1">
            <a:spLocks noGrp="1"/>
          </p:cNvSpPr>
          <p:nvPr>
            <p:ph type="dt" sz="half" idx="7"/>
          </p:nvPr>
        </p:nvSpPr>
        <p:spPr/>
        <p:txBody>
          <a:bodyPr/>
          <a:lstStyle>
            <a:lvl1pPr>
              <a:defRPr/>
            </a:lvl1pPr>
          </a:lstStyle>
          <a:p>
            <a:pPr lvl="0"/>
            <a:fld id="{B894E8C0-222B-48AC-9BB9-3789DC3BFD6D}" type="datetime1">
              <a:rPr lang="en-US"/>
              <a:pPr lvl="0"/>
              <a:t>4/18/2024</a:t>
            </a:fld>
            <a:endParaRPr lang="en-US"/>
          </a:p>
        </p:txBody>
      </p:sp>
      <p:sp>
        <p:nvSpPr>
          <p:cNvPr id="6" name="Footer Placeholder 5">
            <a:extLst>
              <a:ext uri="{FF2B5EF4-FFF2-40B4-BE49-F238E27FC236}">
                <a16:creationId xmlns:a16="http://schemas.microsoft.com/office/drawing/2014/main" id="{DA9626F1-E2AF-0D28-2041-FF2921FC425B}"/>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FE2CFD31-DC11-BDB1-33D1-5E41D7E89F1F}"/>
              </a:ext>
            </a:extLst>
          </p:cNvPr>
          <p:cNvSpPr txBox="1">
            <a:spLocks noGrp="1"/>
          </p:cNvSpPr>
          <p:nvPr>
            <p:ph type="sldNum" sz="quarter" idx="8"/>
          </p:nvPr>
        </p:nvSpPr>
        <p:spPr/>
        <p:txBody>
          <a:bodyPr/>
          <a:lstStyle>
            <a:lvl1pPr>
              <a:defRPr/>
            </a:lvl1pPr>
          </a:lstStyle>
          <a:p>
            <a:pPr lvl="0"/>
            <a:fld id="{FCF97332-F6A5-4078-A5B6-C1013627C126}" type="slidenum">
              <a:t>‹#›</a:t>
            </a:fld>
            <a:endParaRPr lang="en-US"/>
          </a:p>
        </p:txBody>
      </p:sp>
    </p:spTree>
    <p:extLst>
      <p:ext uri="{BB962C8B-B14F-4D97-AF65-F5344CB8AC3E}">
        <p14:creationId xmlns:p14="http://schemas.microsoft.com/office/powerpoint/2010/main" val="75125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0FB2-0BF5-6043-BB44-956959421D1A}"/>
              </a:ext>
            </a:extLst>
          </p:cNvPr>
          <p:cNvSpPr txBox="1">
            <a:spLocks noGrp="1"/>
          </p:cNvSpPr>
          <p:nvPr>
            <p:ph type="title"/>
          </p:nvPr>
        </p:nvSpPr>
        <p:spPr>
          <a:xfrm>
            <a:off x="685891" y="929149"/>
            <a:ext cx="10640004" cy="76153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4F229B52-0082-23D5-9326-DFF7BEF0E4B1}"/>
              </a:ext>
            </a:extLst>
          </p:cNvPr>
          <p:cNvSpPr txBox="1">
            <a:spLocks noGrp="1"/>
          </p:cNvSpPr>
          <p:nvPr>
            <p:ph type="body" idx="1"/>
          </p:nvPr>
        </p:nvSpPr>
        <p:spPr>
          <a:xfrm>
            <a:off x="715380" y="1681160"/>
            <a:ext cx="5282196" cy="657225"/>
          </a:xfrm>
        </p:spPr>
        <p:txBody>
          <a:bodyPr anchor="b"/>
          <a:lstStyle>
            <a:lvl1pPr marL="0" indent="0">
              <a:buNone/>
              <a:defRPr sz="1600" b="1">
                <a:latin typeface="Univers Condensed"/>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3EC02D8E-F8D3-2264-E71E-A05D854F0D70}"/>
              </a:ext>
            </a:extLst>
          </p:cNvPr>
          <p:cNvSpPr txBox="1">
            <a:spLocks noGrp="1"/>
          </p:cNvSpPr>
          <p:nvPr>
            <p:ph idx="2"/>
          </p:nvPr>
        </p:nvSpPr>
        <p:spPr>
          <a:xfrm>
            <a:off x="715380" y="2505071"/>
            <a:ext cx="5282196" cy="342377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ED42E-B9AB-82C2-CD9D-32F9D31E3C25}"/>
              </a:ext>
            </a:extLst>
          </p:cNvPr>
          <p:cNvSpPr txBox="1">
            <a:spLocks noGrp="1"/>
          </p:cNvSpPr>
          <p:nvPr>
            <p:ph type="body" idx="3"/>
          </p:nvPr>
        </p:nvSpPr>
        <p:spPr>
          <a:xfrm>
            <a:off x="6172200" y="1681160"/>
            <a:ext cx="5183184" cy="657225"/>
          </a:xfrm>
        </p:spPr>
        <p:txBody>
          <a:bodyPr anchor="b"/>
          <a:lstStyle>
            <a:lvl1pPr marL="0" indent="0">
              <a:buNone/>
              <a:defRPr sz="1600" b="1">
                <a:latin typeface="Univers Condensed"/>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E138C5C-6EC6-0B67-2797-BA38BAE1B46E}"/>
              </a:ext>
            </a:extLst>
          </p:cNvPr>
          <p:cNvSpPr txBox="1">
            <a:spLocks noGrp="1"/>
          </p:cNvSpPr>
          <p:nvPr>
            <p:ph idx="4"/>
          </p:nvPr>
        </p:nvSpPr>
        <p:spPr>
          <a:xfrm>
            <a:off x="6172200" y="2505071"/>
            <a:ext cx="5183184" cy="342377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7CB76-9181-D058-58DF-0983597F6B0E}"/>
              </a:ext>
            </a:extLst>
          </p:cNvPr>
          <p:cNvSpPr txBox="1">
            <a:spLocks noGrp="1"/>
          </p:cNvSpPr>
          <p:nvPr>
            <p:ph type="dt" sz="half" idx="7"/>
          </p:nvPr>
        </p:nvSpPr>
        <p:spPr/>
        <p:txBody>
          <a:bodyPr/>
          <a:lstStyle>
            <a:lvl1pPr>
              <a:defRPr/>
            </a:lvl1pPr>
          </a:lstStyle>
          <a:p>
            <a:pPr lvl="0"/>
            <a:fld id="{0575494C-C0E2-4870-82AC-D7D7A636F935}" type="datetime1">
              <a:rPr lang="en-US"/>
              <a:pPr lvl="0"/>
              <a:t>4/18/2024</a:t>
            </a:fld>
            <a:endParaRPr lang="en-US"/>
          </a:p>
        </p:txBody>
      </p:sp>
      <p:sp>
        <p:nvSpPr>
          <p:cNvPr id="8" name="Footer Placeholder 7">
            <a:extLst>
              <a:ext uri="{FF2B5EF4-FFF2-40B4-BE49-F238E27FC236}">
                <a16:creationId xmlns:a16="http://schemas.microsoft.com/office/drawing/2014/main" id="{AE679D92-E99D-2875-2BF1-E7F6F5A0FA9B}"/>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7BA8116F-6403-2B5B-2E78-44DFD0CC8F1D}"/>
              </a:ext>
            </a:extLst>
          </p:cNvPr>
          <p:cNvSpPr txBox="1">
            <a:spLocks noGrp="1"/>
          </p:cNvSpPr>
          <p:nvPr>
            <p:ph type="sldNum" sz="quarter" idx="8"/>
          </p:nvPr>
        </p:nvSpPr>
        <p:spPr/>
        <p:txBody>
          <a:bodyPr/>
          <a:lstStyle>
            <a:lvl1pPr>
              <a:defRPr/>
            </a:lvl1pPr>
          </a:lstStyle>
          <a:p>
            <a:pPr lvl="0"/>
            <a:fld id="{3021D2B4-53F7-4AC7-A6D9-71E1BF2B69D6}" type="slidenum">
              <a:t>‹#›</a:t>
            </a:fld>
            <a:endParaRPr lang="en-US"/>
          </a:p>
        </p:txBody>
      </p:sp>
    </p:spTree>
    <p:extLst>
      <p:ext uri="{BB962C8B-B14F-4D97-AF65-F5344CB8AC3E}">
        <p14:creationId xmlns:p14="http://schemas.microsoft.com/office/powerpoint/2010/main" val="414921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CBAF-9B33-96C1-61B6-44706E28F220}"/>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1F8BD97F-E592-B673-B301-E98A6874D328}"/>
              </a:ext>
            </a:extLst>
          </p:cNvPr>
          <p:cNvSpPr txBox="1">
            <a:spLocks noGrp="1"/>
          </p:cNvSpPr>
          <p:nvPr>
            <p:ph type="dt" sz="half" idx="7"/>
          </p:nvPr>
        </p:nvSpPr>
        <p:spPr/>
        <p:txBody>
          <a:bodyPr/>
          <a:lstStyle>
            <a:lvl1pPr>
              <a:defRPr/>
            </a:lvl1pPr>
          </a:lstStyle>
          <a:p>
            <a:pPr lvl="0"/>
            <a:fld id="{9BEAC2CA-80CC-4687-B53D-038759091436}" type="datetime1">
              <a:rPr lang="en-US"/>
              <a:pPr lvl="0"/>
              <a:t>4/18/2024</a:t>
            </a:fld>
            <a:endParaRPr lang="en-US"/>
          </a:p>
        </p:txBody>
      </p:sp>
      <p:sp>
        <p:nvSpPr>
          <p:cNvPr id="4" name="Footer Placeholder 3">
            <a:extLst>
              <a:ext uri="{FF2B5EF4-FFF2-40B4-BE49-F238E27FC236}">
                <a16:creationId xmlns:a16="http://schemas.microsoft.com/office/drawing/2014/main" id="{73170703-C341-852B-9B3B-E8904E861820}"/>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7F576AA6-0A05-1682-8D35-6EB1A016A3D5}"/>
              </a:ext>
            </a:extLst>
          </p:cNvPr>
          <p:cNvSpPr txBox="1">
            <a:spLocks noGrp="1"/>
          </p:cNvSpPr>
          <p:nvPr>
            <p:ph type="sldNum" sz="quarter" idx="8"/>
          </p:nvPr>
        </p:nvSpPr>
        <p:spPr/>
        <p:txBody>
          <a:bodyPr/>
          <a:lstStyle>
            <a:lvl1pPr>
              <a:defRPr/>
            </a:lvl1pPr>
          </a:lstStyle>
          <a:p>
            <a:pPr lvl="0"/>
            <a:fld id="{F50D3A49-FBAF-4C41-8AC8-758CE056F28B}" type="slidenum">
              <a:t>‹#›</a:t>
            </a:fld>
            <a:endParaRPr lang="en-US"/>
          </a:p>
        </p:txBody>
      </p:sp>
    </p:spTree>
    <p:extLst>
      <p:ext uri="{BB962C8B-B14F-4D97-AF65-F5344CB8AC3E}">
        <p14:creationId xmlns:p14="http://schemas.microsoft.com/office/powerpoint/2010/main" val="42444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DDDB37-3209-DC53-726A-560D87EE0C2E}"/>
              </a:ext>
            </a:extLst>
          </p:cNvPr>
          <p:cNvSpPr txBox="1">
            <a:spLocks noGrp="1"/>
          </p:cNvSpPr>
          <p:nvPr>
            <p:ph type="dt" sz="half" idx="7"/>
          </p:nvPr>
        </p:nvSpPr>
        <p:spPr/>
        <p:txBody>
          <a:bodyPr/>
          <a:lstStyle>
            <a:lvl1pPr>
              <a:defRPr/>
            </a:lvl1pPr>
          </a:lstStyle>
          <a:p>
            <a:pPr lvl="0"/>
            <a:fld id="{F5EECCDA-77A4-435D-BE6A-325438FE855A}" type="datetime1">
              <a:rPr lang="en-US"/>
              <a:pPr lvl="0"/>
              <a:t>4/18/2024</a:t>
            </a:fld>
            <a:endParaRPr lang="en-US"/>
          </a:p>
        </p:txBody>
      </p:sp>
      <p:sp>
        <p:nvSpPr>
          <p:cNvPr id="3" name="Footer Placeholder 2">
            <a:extLst>
              <a:ext uri="{FF2B5EF4-FFF2-40B4-BE49-F238E27FC236}">
                <a16:creationId xmlns:a16="http://schemas.microsoft.com/office/drawing/2014/main" id="{F81D81C7-84F5-9104-23FB-9E6E0E389AF2}"/>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9D095381-06B7-B155-D890-6CA545ECBEB2}"/>
              </a:ext>
            </a:extLst>
          </p:cNvPr>
          <p:cNvSpPr txBox="1">
            <a:spLocks noGrp="1"/>
          </p:cNvSpPr>
          <p:nvPr>
            <p:ph type="sldNum" sz="quarter" idx="8"/>
          </p:nvPr>
        </p:nvSpPr>
        <p:spPr/>
        <p:txBody>
          <a:bodyPr/>
          <a:lstStyle>
            <a:lvl1pPr>
              <a:defRPr/>
            </a:lvl1pPr>
          </a:lstStyle>
          <a:p>
            <a:pPr lvl="0"/>
            <a:fld id="{990379B9-CDAC-4497-ACDE-F0B80E550534}" type="slidenum">
              <a:t>‹#›</a:t>
            </a:fld>
            <a:endParaRPr lang="en-US"/>
          </a:p>
        </p:txBody>
      </p:sp>
    </p:spTree>
    <p:extLst>
      <p:ext uri="{BB962C8B-B14F-4D97-AF65-F5344CB8AC3E}">
        <p14:creationId xmlns:p14="http://schemas.microsoft.com/office/powerpoint/2010/main" val="71679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B8DD-8CF3-A0BE-429E-C8FB83420E87}"/>
              </a:ext>
            </a:extLst>
          </p:cNvPr>
          <p:cNvSpPr txBox="1">
            <a:spLocks noGrp="1"/>
          </p:cNvSpPr>
          <p:nvPr>
            <p:ph type="title"/>
          </p:nvPr>
        </p:nvSpPr>
        <p:spPr>
          <a:xfrm>
            <a:off x="678429" y="781665"/>
            <a:ext cx="4093595" cy="1223448"/>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47325F03-9383-4377-6B65-DDB654EC012F}"/>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98023-93E6-0B30-86AC-438025372A60}"/>
              </a:ext>
            </a:extLst>
          </p:cNvPr>
          <p:cNvSpPr txBox="1">
            <a:spLocks noGrp="1"/>
          </p:cNvSpPr>
          <p:nvPr>
            <p:ph type="body" idx="2"/>
          </p:nvPr>
        </p:nvSpPr>
        <p:spPr>
          <a:xfrm>
            <a:off x="688259" y="2315498"/>
            <a:ext cx="4093595" cy="3553495"/>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0E4A6FC-1462-1E42-7D4D-60D1B106DD46}"/>
              </a:ext>
            </a:extLst>
          </p:cNvPr>
          <p:cNvSpPr txBox="1">
            <a:spLocks noGrp="1"/>
          </p:cNvSpPr>
          <p:nvPr>
            <p:ph type="dt" sz="half" idx="7"/>
          </p:nvPr>
        </p:nvSpPr>
        <p:spPr/>
        <p:txBody>
          <a:bodyPr/>
          <a:lstStyle>
            <a:lvl1pPr>
              <a:defRPr/>
            </a:lvl1pPr>
          </a:lstStyle>
          <a:p>
            <a:pPr lvl="0"/>
            <a:fld id="{D0FEC8CF-D60E-4F1C-9A32-F10463D2B849}" type="datetime1">
              <a:rPr lang="en-US"/>
              <a:pPr lvl="0"/>
              <a:t>4/18/2024</a:t>
            </a:fld>
            <a:endParaRPr lang="en-US"/>
          </a:p>
        </p:txBody>
      </p:sp>
      <p:sp>
        <p:nvSpPr>
          <p:cNvPr id="6" name="Footer Placeholder 5">
            <a:extLst>
              <a:ext uri="{FF2B5EF4-FFF2-40B4-BE49-F238E27FC236}">
                <a16:creationId xmlns:a16="http://schemas.microsoft.com/office/drawing/2014/main" id="{9225CF02-E7DC-B80F-9669-BCC36CB98CC9}"/>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23F048FE-F11E-B847-8126-4E7F2466FB9F}"/>
              </a:ext>
            </a:extLst>
          </p:cNvPr>
          <p:cNvSpPr txBox="1">
            <a:spLocks noGrp="1"/>
          </p:cNvSpPr>
          <p:nvPr>
            <p:ph type="sldNum" sz="quarter" idx="8"/>
          </p:nvPr>
        </p:nvSpPr>
        <p:spPr/>
        <p:txBody>
          <a:bodyPr/>
          <a:lstStyle>
            <a:lvl1pPr>
              <a:defRPr/>
            </a:lvl1pPr>
          </a:lstStyle>
          <a:p>
            <a:pPr lvl="0"/>
            <a:fld id="{265154A1-F446-4335-A132-38595FA8E2A8}" type="slidenum">
              <a:t>‹#›</a:t>
            </a:fld>
            <a:endParaRPr lang="en-US"/>
          </a:p>
        </p:txBody>
      </p:sp>
    </p:spTree>
    <p:extLst>
      <p:ext uri="{BB962C8B-B14F-4D97-AF65-F5344CB8AC3E}">
        <p14:creationId xmlns:p14="http://schemas.microsoft.com/office/powerpoint/2010/main" val="141480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565B-3CB3-4F5A-324B-4AC53FA9ED1C}"/>
              </a:ext>
            </a:extLst>
          </p:cNvPr>
          <p:cNvSpPr txBox="1">
            <a:spLocks noGrp="1"/>
          </p:cNvSpPr>
          <p:nvPr>
            <p:ph type="title"/>
          </p:nvPr>
        </p:nvSpPr>
        <p:spPr>
          <a:xfrm>
            <a:off x="683340" y="1066803"/>
            <a:ext cx="4103434" cy="1317522"/>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140030C2-8CC3-9484-C5FC-D1D557050574}"/>
              </a:ext>
            </a:extLst>
          </p:cNvPr>
          <p:cNvSpPr txBox="1">
            <a:spLocks noGrp="1"/>
          </p:cNvSpPr>
          <p:nvPr>
            <p:ph type="pic" idx="1"/>
          </p:nvPr>
        </p:nvSpPr>
        <p:spPr>
          <a:xfrm>
            <a:off x="5183184" y="1066803"/>
            <a:ext cx="6172200" cy="4794254"/>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04C92821-A2E5-BB83-D0FA-0945C6229885}"/>
              </a:ext>
            </a:extLst>
          </p:cNvPr>
          <p:cNvSpPr txBox="1">
            <a:spLocks noGrp="1"/>
          </p:cNvSpPr>
          <p:nvPr>
            <p:ph type="body" idx="2"/>
          </p:nvPr>
        </p:nvSpPr>
        <p:spPr>
          <a:xfrm>
            <a:off x="683340" y="2552703"/>
            <a:ext cx="4103434" cy="3316291"/>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6BBE2A6-CBD3-5EE5-EBB7-AA9EE9FCF2C1}"/>
              </a:ext>
            </a:extLst>
          </p:cNvPr>
          <p:cNvSpPr txBox="1">
            <a:spLocks noGrp="1"/>
          </p:cNvSpPr>
          <p:nvPr>
            <p:ph type="dt" sz="half" idx="7"/>
          </p:nvPr>
        </p:nvSpPr>
        <p:spPr/>
        <p:txBody>
          <a:bodyPr/>
          <a:lstStyle>
            <a:lvl1pPr>
              <a:defRPr/>
            </a:lvl1pPr>
          </a:lstStyle>
          <a:p>
            <a:pPr lvl="0"/>
            <a:fld id="{A2471359-9454-48B9-8951-44A95FD4093A}" type="datetime1">
              <a:rPr lang="en-US"/>
              <a:pPr lvl="0"/>
              <a:t>4/18/2024</a:t>
            </a:fld>
            <a:endParaRPr lang="en-US"/>
          </a:p>
        </p:txBody>
      </p:sp>
      <p:sp>
        <p:nvSpPr>
          <p:cNvPr id="6" name="Footer Placeholder 5">
            <a:extLst>
              <a:ext uri="{FF2B5EF4-FFF2-40B4-BE49-F238E27FC236}">
                <a16:creationId xmlns:a16="http://schemas.microsoft.com/office/drawing/2014/main" id="{F7AE6124-A455-6864-B9E5-48C333FBC660}"/>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A98F699-66B3-EACE-C6F5-8FB77838B9E8}"/>
              </a:ext>
            </a:extLst>
          </p:cNvPr>
          <p:cNvSpPr txBox="1">
            <a:spLocks noGrp="1"/>
          </p:cNvSpPr>
          <p:nvPr>
            <p:ph type="sldNum" sz="quarter" idx="8"/>
          </p:nvPr>
        </p:nvSpPr>
        <p:spPr/>
        <p:txBody>
          <a:bodyPr/>
          <a:lstStyle>
            <a:lvl1pPr>
              <a:defRPr/>
            </a:lvl1pPr>
          </a:lstStyle>
          <a:p>
            <a:pPr lvl="0"/>
            <a:fld id="{E4D10693-E7D2-49A5-A3F5-FB256CAB3659}" type="slidenum">
              <a:t>‹#›</a:t>
            </a:fld>
            <a:endParaRPr lang="en-US"/>
          </a:p>
        </p:txBody>
      </p:sp>
    </p:spTree>
    <p:extLst>
      <p:ext uri="{BB962C8B-B14F-4D97-AF65-F5344CB8AC3E}">
        <p14:creationId xmlns:p14="http://schemas.microsoft.com/office/powerpoint/2010/main" val="123990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F7A892-9BE4-1D4D-D69F-462900D5FD5C}"/>
              </a:ext>
            </a:extLst>
          </p:cNvPr>
          <p:cNvSpPr txBox="1">
            <a:spLocks noGrp="1"/>
          </p:cNvSpPr>
          <p:nvPr>
            <p:ph type="title"/>
          </p:nvPr>
        </p:nvSpPr>
        <p:spPr>
          <a:xfrm>
            <a:off x="700631" y="922099"/>
            <a:ext cx="10691265" cy="1371033"/>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43C275B4-DAFF-E98C-F30E-BE6175B51A54}"/>
              </a:ext>
            </a:extLst>
          </p:cNvPr>
          <p:cNvSpPr txBox="1">
            <a:spLocks noGrp="1"/>
          </p:cNvSpPr>
          <p:nvPr>
            <p:ph type="body" idx="1"/>
          </p:nvPr>
        </p:nvSpPr>
        <p:spPr>
          <a:xfrm>
            <a:off x="700631" y="2293123"/>
            <a:ext cx="10691265" cy="3636084"/>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CDFDB-EF5D-BABC-0254-B74E6C5C3E2A}"/>
              </a:ext>
            </a:extLst>
          </p:cNvPr>
          <p:cNvSpPr txBox="1">
            <a:spLocks noGrp="1"/>
          </p:cNvSpPr>
          <p:nvPr>
            <p:ph type="dt" sz="half" idx="2"/>
          </p:nvPr>
        </p:nvSpPr>
        <p:spPr>
          <a:xfrm>
            <a:off x="8369448" y="6356351"/>
            <a:ext cx="25925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050" b="0" i="0" u="none" strike="noStrike" kern="1200" cap="none" spc="0" baseline="0">
                <a:solidFill>
                  <a:srgbClr val="000000"/>
                </a:solidFill>
                <a:uFillTx/>
                <a:latin typeface="Univers Condensed"/>
              </a:defRPr>
            </a:lvl1pPr>
          </a:lstStyle>
          <a:p>
            <a:pPr lvl="0"/>
            <a:fld id="{804BC06A-0FC4-4B45-AF2D-8F1041A950E0}" type="datetime1">
              <a:rPr lang="en-US"/>
              <a:pPr lvl="0"/>
              <a:t>4/18/2024</a:t>
            </a:fld>
            <a:endParaRPr lang="en-US"/>
          </a:p>
        </p:txBody>
      </p:sp>
      <p:sp>
        <p:nvSpPr>
          <p:cNvPr id="5" name="Footer Placeholder 4">
            <a:extLst>
              <a:ext uri="{FF2B5EF4-FFF2-40B4-BE49-F238E27FC236}">
                <a16:creationId xmlns:a16="http://schemas.microsoft.com/office/drawing/2014/main" id="{9BA91A85-B8A8-CF71-720A-53AE17F36FEB}"/>
              </a:ext>
            </a:extLst>
          </p:cNvPr>
          <p:cNvSpPr txBox="1">
            <a:spLocks noGrp="1"/>
          </p:cNvSpPr>
          <p:nvPr>
            <p:ph type="ftr" sz="quarter" idx="3"/>
          </p:nvPr>
        </p:nvSpPr>
        <p:spPr>
          <a:xfrm>
            <a:off x="715380" y="6356351"/>
            <a:ext cx="453973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050" b="0" i="0" u="none" strike="noStrike" kern="1200" cap="none" spc="0" baseline="0">
                <a:solidFill>
                  <a:srgbClr val="000000"/>
                </a:solidFill>
                <a:uFillTx/>
                <a:latin typeface="Univers Condensed"/>
              </a:defRPr>
            </a:lvl1pPr>
          </a:lstStyle>
          <a:p>
            <a:pPr lvl="0"/>
            <a:endParaRPr lang="en-US"/>
          </a:p>
        </p:txBody>
      </p:sp>
      <p:sp>
        <p:nvSpPr>
          <p:cNvPr id="6" name="Slide Number Placeholder 5">
            <a:extLst>
              <a:ext uri="{FF2B5EF4-FFF2-40B4-BE49-F238E27FC236}">
                <a16:creationId xmlns:a16="http://schemas.microsoft.com/office/drawing/2014/main" id="{42FADCA8-0D3E-E41E-B7B1-DB9FC5E8867E}"/>
              </a:ext>
            </a:extLst>
          </p:cNvPr>
          <p:cNvSpPr txBox="1">
            <a:spLocks noGrp="1"/>
          </p:cNvSpPr>
          <p:nvPr>
            <p:ph type="sldNum" sz="quarter" idx="4"/>
          </p:nvPr>
        </p:nvSpPr>
        <p:spPr>
          <a:xfrm>
            <a:off x="10919014" y="6356351"/>
            <a:ext cx="67235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sto MT"/>
              </a:defRPr>
            </a:lvl1pPr>
          </a:lstStyle>
          <a:p>
            <a:pPr lvl="0"/>
            <a:fld id="{F2506A18-AE1B-41F9-A697-E860F511EEFB}" type="slidenum">
              <a:t>‹#›</a:t>
            </a:fld>
            <a:endParaRPr lang="en-US"/>
          </a:p>
        </p:txBody>
      </p:sp>
      <p:cxnSp>
        <p:nvCxnSpPr>
          <p:cNvPr id="7" name="Straight Connector 6">
            <a:extLst>
              <a:ext uri="{FF2B5EF4-FFF2-40B4-BE49-F238E27FC236}">
                <a16:creationId xmlns:a16="http://schemas.microsoft.com/office/drawing/2014/main" id="{40B6E4E2-062F-F0BF-B79B-C5709D709A6E}"/>
              </a:ext>
            </a:extLst>
          </p:cNvPr>
          <p:cNvCxnSpPr/>
          <p:nvPr/>
        </p:nvCxnSpPr>
        <p:spPr>
          <a:xfrm>
            <a:off x="800100" y="723903"/>
            <a:ext cx="10591796" cy="0"/>
          </a:xfrm>
          <a:prstGeom prst="straightConnector1">
            <a:avLst/>
          </a:prstGeom>
          <a:noFill/>
          <a:ln w="44448" cap="flat">
            <a:solidFill>
              <a:srgbClr val="000000"/>
            </a:solidFill>
            <a:prstDash val="solid"/>
            <a:miter/>
          </a:ln>
        </p:spPr>
      </p:cxnSp>
      <p:cxnSp>
        <p:nvCxnSpPr>
          <p:cNvPr id="8" name="Straight Connector 7">
            <a:extLst>
              <a:ext uri="{FF2B5EF4-FFF2-40B4-BE49-F238E27FC236}">
                <a16:creationId xmlns:a16="http://schemas.microsoft.com/office/drawing/2014/main" id="{E88E483C-1AC3-C036-3CF5-9A8452522393}"/>
              </a:ext>
            </a:extLst>
          </p:cNvPr>
          <p:cNvCxnSpPr/>
          <p:nvPr/>
        </p:nvCxnSpPr>
        <p:spPr>
          <a:xfrm>
            <a:off x="800100" y="6142783"/>
            <a:ext cx="10591796" cy="0"/>
          </a:xfrm>
          <a:prstGeom prst="straightConnector1">
            <a:avLst/>
          </a:prstGeom>
          <a:noFill/>
          <a:ln w="12701" cap="flat">
            <a:solidFill>
              <a:srgbClr val="000000"/>
            </a:solidFill>
            <a:prstDash val="solid"/>
            <a:miter/>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100000"/>
        </a:lnSpc>
        <a:spcBef>
          <a:spcPts val="0"/>
        </a:spcBef>
        <a:spcAft>
          <a:spcPts val="0"/>
        </a:spcAft>
        <a:buNone/>
        <a:tabLst/>
        <a:defRPr lang="en-US" sz="4000" b="0" i="0" u="none" strike="noStrike" kern="1200" cap="all" spc="30" baseline="0">
          <a:solidFill>
            <a:srgbClr val="000000"/>
          </a:solidFill>
          <a:uFillTx/>
          <a:latin typeface="Univers Condensed"/>
        </a:defRPr>
      </a:lvl1pPr>
    </p:titleStyle>
    <p:bodyStyle>
      <a:lvl1pPr marL="228600" marR="0" lvl="0" indent="-228600" algn="l" defTabSz="914400" rtl="0" fontAlgn="auto" hangingPunct="1">
        <a:lnSpc>
          <a:spcPct val="120000"/>
        </a:lnSpc>
        <a:spcBef>
          <a:spcPts val="1000"/>
        </a:spcBef>
        <a:spcAft>
          <a:spcPts val="0"/>
        </a:spcAft>
        <a:buSzPct val="100000"/>
        <a:buFont typeface="Arial" pitchFamily="34"/>
        <a:buChar char="•"/>
        <a:tabLst/>
        <a:defRPr lang="en-US" sz="2000" b="0" i="0" u="none" strike="noStrike" kern="1200" cap="none" spc="0" baseline="0">
          <a:solidFill>
            <a:srgbClr val="000000"/>
          </a:solidFill>
          <a:uFillTx/>
          <a:latin typeface="Calisto MT"/>
        </a:defRPr>
      </a:lvl1pPr>
      <a:lvl2pPr marL="685800" marR="0" lvl="1" indent="-228600" algn="l" defTabSz="914400" rtl="0" fontAlgn="auto" hangingPunct="1">
        <a:lnSpc>
          <a:spcPct val="12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sto MT"/>
        </a:defRPr>
      </a:lvl2pPr>
      <a:lvl3pPr marL="1143000" marR="0" lvl="2" indent="-228600" algn="l" defTabSz="914400" rtl="0" fontAlgn="auto" hangingPunct="1">
        <a:lnSpc>
          <a:spcPct val="120000"/>
        </a:lnSpc>
        <a:spcBef>
          <a:spcPts val="500"/>
        </a:spcBef>
        <a:spcAft>
          <a:spcPts val="0"/>
        </a:spcAft>
        <a:buSzPct val="100000"/>
        <a:buFont typeface="Arial" pitchFamily="34"/>
        <a:buChar char="•"/>
        <a:tabLst/>
        <a:defRPr lang="en-US" sz="1600" b="0" i="0" u="none" strike="noStrike" kern="1200" cap="none" spc="0" baseline="0">
          <a:solidFill>
            <a:srgbClr val="000000"/>
          </a:solidFill>
          <a:uFillTx/>
          <a:latin typeface="Calisto MT"/>
        </a:defRPr>
      </a:lvl3pPr>
      <a:lvl4pPr marL="1600200" marR="0" lvl="3" indent="-228600" algn="l" defTabSz="914400" rtl="0" fontAlgn="auto" hangingPunct="1">
        <a:lnSpc>
          <a:spcPct val="120000"/>
        </a:lnSpc>
        <a:spcBef>
          <a:spcPts val="500"/>
        </a:spcBef>
        <a:spcAft>
          <a:spcPts val="0"/>
        </a:spcAft>
        <a:buSzPct val="100000"/>
        <a:buFont typeface="Arial" pitchFamily="34"/>
        <a:buChar char="•"/>
        <a:tabLst/>
        <a:defRPr lang="en-US" sz="1400" b="0" i="0" u="none" strike="noStrike" kern="1200" cap="none" spc="0" baseline="0">
          <a:solidFill>
            <a:srgbClr val="000000"/>
          </a:solidFill>
          <a:uFillTx/>
          <a:latin typeface="Calisto MT"/>
        </a:defRPr>
      </a:lvl4pPr>
      <a:lvl5pPr marL="2057400" marR="0" lvl="4" indent="-228600" algn="l" defTabSz="914400" rtl="0" fontAlgn="auto" hangingPunct="1">
        <a:lnSpc>
          <a:spcPct val="120000"/>
        </a:lnSpc>
        <a:spcBef>
          <a:spcPts val="500"/>
        </a:spcBef>
        <a:spcAft>
          <a:spcPts val="0"/>
        </a:spcAft>
        <a:buSzPct val="100000"/>
        <a:buFont typeface="Arial" pitchFamily="34"/>
        <a:buChar char="•"/>
        <a:tabLst/>
        <a:defRPr lang="en-US" sz="1400" b="0" i="0" u="none" strike="noStrike" kern="1200" cap="none" spc="0" baseline="0">
          <a:solidFill>
            <a:srgbClr val="000000"/>
          </a:solidFill>
          <a:uFillTx/>
          <a:latin typeface="Calisto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F665AFDE-4FF3-E458-D2AA-846C2A805F8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sto MT"/>
            </a:endParaRPr>
          </a:p>
        </p:txBody>
      </p:sp>
      <p:pic>
        <p:nvPicPr>
          <p:cNvPr id="3" name="Picture 4" descr="A group of people standing outside&#10;&#10;Description automatically generated">
            <a:extLst>
              <a:ext uri="{FF2B5EF4-FFF2-40B4-BE49-F238E27FC236}">
                <a16:creationId xmlns:a16="http://schemas.microsoft.com/office/drawing/2014/main" id="{6BFE4F3A-4BF9-80B6-299D-19B6EDC3EA8A}"/>
              </a:ext>
            </a:extLst>
          </p:cNvPr>
          <p:cNvPicPr>
            <a:picLocks noChangeAspect="1"/>
          </p:cNvPicPr>
          <p:nvPr/>
        </p:nvPicPr>
        <p:blipFill>
          <a:blip r:embed="rId2"/>
          <a:srcRect t="15608" b="122"/>
          <a:stretch>
            <a:fillRect/>
          </a:stretch>
        </p:blipFill>
        <p:spPr>
          <a:xfrm>
            <a:off x="0" y="9"/>
            <a:ext cx="12191996" cy="6857990"/>
          </a:xfrm>
          <a:prstGeom prst="rect">
            <a:avLst/>
          </a:prstGeom>
          <a:noFill/>
          <a:ln cap="flat">
            <a:noFill/>
          </a:ln>
        </p:spPr>
      </p:pic>
      <p:sp>
        <p:nvSpPr>
          <p:cNvPr id="4" name="Rectangle 26">
            <a:extLst>
              <a:ext uri="{FF2B5EF4-FFF2-40B4-BE49-F238E27FC236}">
                <a16:creationId xmlns:a16="http://schemas.microsoft.com/office/drawing/2014/main" id="{E77269FE-7595-D241-9A27-160A6A4E54E2}"/>
              </a:ext>
            </a:extLst>
          </p:cNvPr>
          <p:cNvSpPr>
            <a:spLocks noMove="1" noResize="1"/>
          </p:cNvSpPr>
          <p:nvPr/>
        </p:nvSpPr>
        <p:spPr>
          <a:xfrm rot="10799991">
            <a:off x="-2306" y="990605"/>
            <a:ext cx="12188952" cy="4745178"/>
          </a:xfrm>
          <a:prstGeom prst="rect">
            <a:avLst/>
          </a:prstGeom>
          <a:gradFill>
            <a:gsLst>
              <a:gs pos="0">
                <a:srgbClr val="000000">
                  <a:alpha val="0"/>
                </a:srgbClr>
              </a:gs>
              <a:gs pos="100000">
                <a:srgbClr val="000000">
                  <a:alpha val="41000"/>
                </a:srgbClr>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sto MT"/>
            </a:endParaRPr>
          </a:p>
        </p:txBody>
      </p:sp>
      <p:sp>
        <p:nvSpPr>
          <p:cNvPr id="5" name="Title 1">
            <a:extLst>
              <a:ext uri="{FF2B5EF4-FFF2-40B4-BE49-F238E27FC236}">
                <a16:creationId xmlns:a16="http://schemas.microsoft.com/office/drawing/2014/main" id="{37AFF0A9-AF06-BDCA-C70D-04C07D99655E}"/>
              </a:ext>
            </a:extLst>
          </p:cNvPr>
          <p:cNvSpPr txBox="1">
            <a:spLocks noGrp="1"/>
          </p:cNvSpPr>
          <p:nvPr>
            <p:ph type="ctrTitle"/>
          </p:nvPr>
        </p:nvSpPr>
        <p:spPr>
          <a:xfrm>
            <a:off x="1269680" y="1122215"/>
            <a:ext cx="5619052" cy="4849090"/>
          </a:xfrm>
        </p:spPr>
        <p:txBody>
          <a:bodyPr anchor="ctr"/>
          <a:lstStyle/>
          <a:p>
            <a:pPr lvl="0" algn="r"/>
            <a:r>
              <a:rPr lang="en-GB">
                <a:solidFill>
                  <a:srgbClr val="FFFFFF"/>
                </a:solidFill>
                <a:cs typeface="Calibri Light" pitchFamily="34"/>
              </a:rPr>
              <a:t>Nascot Wood Junior School</a:t>
            </a:r>
          </a:p>
        </p:txBody>
      </p:sp>
      <p:sp>
        <p:nvSpPr>
          <p:cNvPr id="6" name="Subtitle 2">
            <a:extLst>
              <a:ext uri="{FF2B5EF4-FFF2-40B4-BE49-F238E27FC236}">
                <a16:creationId xmlns:a16="http://schemas.microsoft.com/office/drawing/2014/main" id="{D6050CF4-8A6E-0705-DE25-8377B0C0DA74}"/>
              </a:ext>
            </a:extLst>
          </p:cNvPr>
          <p:cNvSpPr txBox="1">
            <a:spLocks noGrp="1"/>
          </p:cNvSpPr>
          <p:nvPr>
            <p:ph type="subTitle" idx="1"/>
          </p:nvPr>
        </p:nvSpPr>
        <p:spPr>
          <a:xfrm>
            <a:off x="8712869" y="1447796"/>
            <a:ext cx="2869533" cy="4076696"/>
          </a:xfrm>
        </p:spPr>
        <p:txBody>
          <a:bodyPr anchor="ctr"/>
          <a:lstStyle/>
          <a:p>
            <a:pPr lvl="0"/>
            <a:r>
              <a:rPr lang="en-GB" sz="2400" dirty="0">
                <a:solidFill>
                  <a:srgbClr val="FFFFFF"/>
                </a:solidFill>
                <a:latin typeface="Calibri Light" pitchFamily="34"/>
                <a:cs typeface="Calibri Light" pitchFamily="34"/>
              </a:rPr>
              <a:t>Senior Leader Person Specification</a:t>
            </a:r>
          </a:p>
          <a:p>
            <a:pPr lvl="0"/>
            <a:r>
              <a:rPr lang="en-GB" sz="2400" dirty="0">
                <a:solidFill>
                  <a:srgbClr val="FFFFFF"/>
                </a:solidFill>
                <a:latin typeface="Calibri Light" pitchFamily="34"/>
                <a:cs typeface="Calibri Light" pitchFamily="34"/>
              </a:rPr>
              <a:t>2024</a:t>
            </a:r>
          </a:p>
        </p:txBody>
      </p:sp>
      <p:cxnSp>
        <p:nvCxnSpPr>
          <p:cNvPr id="7" name="Straight Connector 28">
            <a:extLst>
              <a:ext uri="{FF2B5EF4-FFF2-40B4-BE49-F238E27FC236}">
                <a16:creationId xmlns:a16="http://schemas.microsoft.com/office/drawing/2014/main" id="{76428C4F-C2DE-9F22-2094-90DE95006DCD}"/>
              </a:ext>
            </a:extLst>
          </p:cNvPr>
          <p:cNvCxnSpPr>
            <a:cxnSpLocks noMove="1" noResize="1"/>
          </p:cNvCxnSpPr>
          <p:nvPr/>
        </p:nvCxnSpPr>
        <p:spPr>
          <a:xfrm flipV="1">
            <a:off x="8115300" y="1780931"/>
            <a:ext cx="0" cy="3390897"/>
          </a:xfrm>
          <a:prstGeom prst="straightConnector1">
            <a:avLst/>
          </a:prstGeom>
          <a:noFill/>
          <a:ln w="44448" cap="flat">
            <a:solidFill>
              <a:srgbClr val="FFFFFF"/>
            </a:solidFill>
            <a:prstDash val="solid"/>
            <a:miter/>
          </a:ln>
          <a:effectLst>
            <a:outerShdw dist="38096" dir="2700000" algn="tl">
              <a:srgbClr val="000000">
                <a:alpha val="26000"/>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1"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square with white text and yellow figures&#10;&#10;Description automatically generated">
            <a:extLst>
              <a:ext uri="{FF2B5EF4-FFF2-40B4-BE49-F238E27FC236}">
                <a16:creationId xmlns:a16="http://schemas.microsoft.com/office/drawing/2014/main" id="{4DE12B7A-437E-5D65-A8CD-9D10D38EB6DB}"/>
              </a:ext>
            </a:extLst>
          </p:cNvPr>
          <p:cNvPicPr>
            <a:picLocks noChangeAspect="1"/>
          </p:cNvPicPr>
          <p:nvPr/>
        </p:nvPicPr>
        <p:blipFill rotWithShape="1">
          <a:blip r:embed="rId2">
            <a:extLst>
              <a:ext uri="{28A0092B-C50C-407E-A947-70E740481C1C}">
                <a14:useLocalDpi xmlns:a14="http://schemas.microsoft.com/office/drawing/2010/main" val="0"/>
              </a:ext>
            </a:extLst>
          </a:blip>
          <a:srcRect l="6609" r="397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ontent Placeholder 8">
            <a:extLst>
              <a:ext uri="{FF2B5EF4-FFF2-40B4-BE49-F238E27FC236}">
                <a16:creationId xmlns:a16="http://schemas.microsoft.com/office/drawing/2014/main" id="{01CD1B3A-B63C-D544-0721-1044A551B509}"/>
              </a:ext>
            </a:extLst>
          </p:cNvPr>
          <p:cNvSpPr>
            <a:spLocks noGrp="1"/>
          </p:cNvSpPr>
          <p:nvPr>
            <p:ph idx="1"/>
          </p:nvPr>
        </p:nvSpPr>
        <p:spPr>
          <a:xfrm>
            <a:off x="6400800" y="688019"/>
            <a:ext cx="4952998" cy="5481961"/>
          </a:xfrm>
        </p:spPr>
        <p:txBody>
          <a:bodyPr>
            <a:normAutofit/>
          </a:bodyPr>
          <a:lstStyle/>
          <a:p>
            <a:pPr>
              <a:buFont typeface="Wingdings" panose="05000000000000000000" pitchFamily="2" charset="2"/>
              <a:buChar char="§"/>
            </a:pPr>
            <a:r>
              <a:rPr lang="en-GB" sz="1400" i="1" dirty="0">
                <a:latin typeface="Calibri Light" panose="020F0302020204030204" pitchFamily="34" charset="0"/>
                <a:cs typeface="Calibri Light" panose="020F0302020204030204" pitchFamily="34" charset="0"/>
              </a:rPr>
              <a:t>'It's hard to sum up this unique school. I can't wait to start school each day, everything you want to do as a Teacher you have the opportunity to do here; you fall back in love with teaching.'  </a:t>
            </a:r>
            <a:r>
              <a:rPr lang="en-GB" sz="1400" dirty="0">
                <a:latin typeface="Calibri Light" panose="020F0302020204030204" pitchFamily="34" charset="0"/>
                <a:cs typeface="Calibri Light" panose="020F0302020204030204" pitchFamily="34" charset="0"/>
              </a:rPr>
              <a:t>Class Teacher</a:t>
            </a:r>
          </a:p>
          <a:p>
            <a:pPr>
              <a:buFont typeface="Wingdings" panose="05000000000000000000" pitchFamily="2" charset="2"/>
              <a:buChar char="§"/>
            </a:pPr>
            <a:r>
              <a:rPr lang="en-GB" sz="1400" i="1" dirty="0">
                <a:latin typeface="Calibri Light" panose="020F0302020204030204" pitchFamily="34" charset="0"/>
                <a:cs typeface="Calibri Light" panose="020F0302020204030204" pitchFamily="34" charset="0"/>
              </a:rPr>
              <a:t>‘This school adjusts to meet the needs of the child; it doesn’t expect the child to adjust to meet the needs of the school’ </a:t>
            </a:r>
            <a:r>
              <a:rPr lang="en-GB" sz="1400" dirty="0">
                <a:latin typeface="Calibri Light" panose="020F0302020204030204" pitchFamily="34" charset="0"/>
                <a:cs typeface="Calibri Light" panose="020F0302020204030204" pitchFamily="34" charset="0"/>
              </a:rPr>
              <a:t>Advisory Teacher, Autistic Spectrum Disorder</a:t>
            </a:r>
          </a:p>
          <a:p>
            <a:pPr>
              <a:buFont typeface="Wingdings" panose="05000000000000000000" pitchFamily="2" charset="2"/>
              <a:buChar char="§"/>
            </a:pPr>
            <a:r>
              <a:rPr lang="en-US" sz="1400" i="1" dirty="0">
                <a:latin typeface="Calibri Light" panose="020F0302020204030204" pitchFamily="34" charset="0"/>
                <a:cs typeface="Calibri Light" panose="020F0302020204030204" pitchFamily="34" charset="0"/>
              </a:rPr>
              <a:t>'Senior leaders have an accurate, thorough and comprehensive view of school effectiveness. Self-evaluation is strong, rightly identifies strengths and leads to identification of areas on which to focus development. The headteacher and senior leadership team have created, and sustain, an enviable culture of excellence (both academic and artistic) and the valuing of lifelong learning and high aspiration. As a result, pupils are exceptionally well prepared for the next step of their education'                       </a:t>
            </a:r>
            <a:r>
              <a:rPr lang="en-US" sz="1400" dirty="0">
                <a:latin typeface="Calibri Light" panose="020F0302020204030204" pitchFamily="34" charset="0"/>
                <a:cs typeface="Calibri Light" panose="020F0302020204030204" pitchFamily="34" charset="0"/>
              </a:rPr>
              <a:t>Hertfordshire Improvement Partner</a:t>
            </a:r>
          </a:p>
          <a:p>
            <a:pPr lvl="0">
              <a:buFont typeface="Wingdings" panose="05000000000000000000" pitchFamily="2" charset="2"/>
              <a:buChar char="§"/>
            </a:pPr>
            <a:r>
              <a:rPr lang="en-US" sz="1400" i="1" dirty="0">
                <a:latin typeface="Calibri Light" panose="020F0302020204030204" pitchFamily="34" charset="0"/>
                <a:cs typeface="Calibri Light" panose="020F0302020204030204" pitchFamily="34" charset="0"/>
              </a:rPr>
              <a:t>'My vision for education is that all schools in this country would be like this one' </a:t>
            </a:r>
            <a:r>
              <a:rPr lang="en-US" sz="1400" dirty="0">
                <a:latin typeface="Calibri Light" panose="020F0302020204030204" pitchFamily="34" charset="0"/>
                <a:cs typeface="Calibri Light" panose="020F0302020204030204" pitchFamily="34" charset="0"/>
              </a:rPr>
              <a:t>Rt. Hon Nick Gibb, Minister for school standards (2015-2021)</a:t>
            </a:r>
            <a:endParaRPr lang="en-US" sz="1400" i="1" dirty="0">
              <a:latin typeface="Calibri Light" panose="020F0302020204030204" pitchFamily="34" charset="0"/>
              <a:cs typeface="Calibri Light" panose="020F0302020204030204" pitchFamily="34" charset="0"/>
            </a:endParaRPr>
          </a:p>
          <a:p>
            <a:pPr>
              <a:buFont typeface="Wingdings" panose="05000000000000000000" pitchFamily="2" charset="2"/>
              <a:buChar char="§"/>
            </a:pPr>
            <a:endParaRPr lang="en-US" sz="1600" i="1" dirty="0">
              <a:latin typeface="+mj-lt"/>
            </a:endParaRPr>
          </a:p>
          <a:p>
            <a:pPr lvl="0">
              <a:buFont typeface="Wingdings" panose="05000000000000000000" pitchFamily="2" charset="2"/>
              <a:buChar char="§"/>
            </a:pPr>
            <a:endParaRPr lang="en-US" sz="1600" dirty="0">
              <a:latin typeface="+mj-lt"/>
            </a:endParaRPr>
          </a:p>
          <a:p>
            <a:endParaRPr lang="en-US" dirty="0"/>
          </a:p>
        </p:txBody>
      </p:sp>
    </p:spTree>
    <p:extLst>
      <p:ext uri="{BB962C8B-B14F-4D97-AF65-F5344CB8AC3E}">
        <p14:creationId xmlns:p14="http://schemas.microsoft.com/office/powerpoint/2010/main" val="10754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rgbClr val="D9D9D9"/>
        </a:solidFill>
        <a:effectLst/>
      </p:bgPr>
    </p:bg>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AFA510F5-8D10-F8ED-27EE-A88CA737B00D}"/>
              </a:ext>
            </a:extLst>
          </p:cNvPr>
          <p:cNvSpPr>
            <a:spLocks noMove="1" noResize="1"/>
          </p:cNvSpPr>
          <p:nvPr/>
        </p:nvSpPr>
        <p:spPr>
          <a:xfrm>
            <a:off x="0" y="0"/>
            <a:ext cx="12191996" cy="6858000"/>
          </a:xfrm>
          <a:prstGeom prst="rect">
            <a:avLst/>
          </a:pr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sto MT"/>
            </a:endParaRPr>
          </a:p>
        </p:txBody>
      </p:sp>
      <p:sp>
        <p:nvSpPr>
          <p:cNvPr id="3" name="Title 1">
            <a:extLst>
              <a:ext uri="{FF2B5EF4-FFF2-40B4-BE49-F238E27FC236}">
                <a16:creationId xmlns:a16="http://schemas.microsoft.com/office/drawing/2014/main" id="{DBCBFDFF-827D-0DC9-DE11-87D5AF33FEBB}"/>
              </a:ext>
            </a:extLst>
          </p:cNvPr>
          <p:cNvSpPr txBox="1">
            <a:spLocks noGrp="1"/>
          </p:cNvSpPr>
          <p:nvPr>
            <p:ph type="title"/>
          </p:nvPr>
        </p:nvSpPr>
        <p:spPr>
          <a:xfrm>
            <a:off x="685800" y="4286954"/>
            <a:ext cx="3758275" cy="1874538"/>
          </a:xfrm>
        </p:spPr>
        <p:txBody>
          <a:bodyPr/>
          <a:lstStyle/>
          <a:p>
            <a:pPr lvl="0"/>
            <a:r>
              <a:rPr lang="en-GB" dirty="0">
                <a:solidFill>
                  <a:srgbClr val="2C3440"/>
                </a:solidFill>
              </a:rPr>
              <a:t>Context</a:t>
            </a:r>
          </a:p>
        </p:txBody>
      </p:sp>
      <p:pic>
        <p:nvPicPr>
          <p:cNvPr id="4" name="Content Placeholder 4" descr="A couple of young students in blue sweaters&#10;&#10;Description automatically generated">
            <a:extLst>
              <a:ext uri="{FF2B5EF4-FFF2-40B4-BE49-F238E27FC236}">
                <a16:creationId xmlns:a16="http://schemas.microsoft.com/office/drawing/2014/main" id="{D341AD65-7F58-FB86-5C9C-31D8F7C2AF27}"/>
              </a:ext>
            </a:extLst>
          </p:cNvPr>
          <p:cNvPicPr>
            <a:picLocks noChangeAspect="1"/>
          </p:cNvPicPr>
          <p:nvPr/>
        </p:nvPicPr>
        <p:blipFill>
          <a:blip r:embed="rId2"/>
          <a:srcRect t="28063" r="2" b="33089"/>
          <a:stretch>
            <a:fillRect/>
          </a:stretch>
        </p:blipFill>
        <p:spPr>
          <a:xfrm>
            <a:off x="800100" y="735141"/>
            <a:ext cx="10591796" cy="3086090"/>
          </a:xfrm>
          <a:prstGeom prst="rect">
            <a:avLst/>
          </a:prstGeom>
          <a:noFill/>
          <a:ln cap="flat">
            <a:noFill/>
          </a:ln>
        </p:spPr>
      </p:pic>
      <p:cxnSp>
        <p:nvCxnSpPr>
          <p:cNvPr id="5" name="Straight Connector 20">
            <a:extLst>
              <a:ext uri="{FF2B5EF4-FFF2-40B4-BE49-F238E27FC236}">
                <a16:creationId xmlns:a16="http://schemas.microsoft.com/office/drawing/2014/main" id="{FC29A78A-3DAB-F090-9A90-47E9CE52CCC1}"/>
              </a:ext>
            </a:extLst>
          </p:cNvPr>
          <p:cNvCxnSpPr>
            <a:cxnSpLocks noMove="1" noResize="1"/>
          </p:cNvCxnSpPr>
          <p:nvPr/>
        </p:nvCxnSpPr>
        <p:spPr>
          <a:xfrm>
            <a:off x="800100" y="4179557"/>
            <a:ext cx="1371599" cy="0"/>
          </a:xfrm>
          <a:prstGeom prst="straightConnector1">
            <a:avLst/>
          </a:prstGeom>
          <a:noFill/>
          <a:ln w="44448" cap="flat">
            <a:solidFill>
              <a:srgbClr val="000000"/>
            </a:solidFill>
            <a:prstDash val="solid"/>
            <a:miter/>
          </a:ln>
        </p:spPr>
      </p:cxnSp>
      <p:sp>
        <p:nvSpPr>
          <p:cNvPr id="6" name="Content Placeholder 8">
            <a:extLst>
              <a:ext uri="{FF2B5EF4-FFF2-40B4-BE49-F238E27FC236}">
                <a16:creationId xmlns:a16="http://schemas.microsoft.com/office/drawing/2014/main" id="{C39ED258-DE58-454D-4463-A73992F9FC72}"/>
              </a:ext>
            </a:extLst>
          </p:cNvPr>
          <p:cNvSpPr txBox="1">
            <a:spLocks noGrp="1"/>
          </p:cNvSpPr>
          <p:nvPr>
            <p:ph idx="1"/>
          </p:nvPr>
        </p:nvSpPr>
        <p:spPr>
          <a:xfrm>
            <a:off x="3275042" y="4235610"/>
            <a:ext cx="8231154" cy="2351800"/>
          </a:xfrm>
        </p:spPr>
        <p:txBody>
          <a:bodyPr/>
          <a:lstStyle/>
          <a:p>
            <a:pPr lvl="0">
              <a:lnSpc>
                <a:spcPct val="100000"/>
              </a:lnSpc>
              <a:buFont typeface="Wingdings" pitchFamily="2"/>
              <a:buChar char="§"/>
            </a:pPr>
            <a:r>
              <a:rPr lang="en-US" sz="2200" dirty="0">
                <a:solidFill>
                  <a:srgbClr val="2C3440"/>
                </a:solidFill>
                <a:latin typeface="Calibri Light" pitchFamily="34"/>
                <a:cs typeface="Calibri Light" pitchFamily="34"/>
              </a:rPr>
              <a:t>Two-form entry Junior School, 20 miles from the </a:t>
            </a:r>
            <a:r>
              <a:rPr lang="en-US" sz="2200" dirty="0" err="1">
                <a:solidFill>
                  <a:srgbClr val="2C3440"/>
                </a:solidFill>
                <a:latin typeface="Calibri Light" pitchFamily="34"/>
                <a:cs typeface="Calibri Light" pitchFamily="34"/>
              </a:rPr>
              <a:t>centre</a:t>
            </a:r>
            <a:r>
              <a:rPr lang="en-US" sz="2200" dirty="0">
                <a:solidFill>
                  <a:srgbClr val="2C3440"/>
                </a:solidFill>
                <a:latin typeface="Calibri Light" pitchFamily="34"/>
                <a:cs typeface="Calibri Light" pitchFamily="34"/>
              </a:rPr>
              <a:t> of London</a:t>
            </a:r>
          </a:p>
          <a:p>
            <a:pPr lvl="0">
              <a:lnSpc>
                <a:spcPct val="100000"/>
              </a:lnSpc>
              <a:buFont typeface="Wingdings" pitchFamily="2"/>
              <a:buChar char="§"/>
            </a:pPr>
            <a:r>
              <a:rPr lang="en-US" sz="2200" dirty="0">
                <a:solidFill>
                  <a:srgbClr val="2C3440"/>
                </a:solidFill>
                <a:latin typeface="Calibri Light" pitchFamily="34"/>
                <a:cs typeface="Calibri Light" pitchFamily="34"/>
              </a:rPr>
              <a:t>Sunday Times top 100 schools list</a:t>
            </a:r>
          </a:p>
          <a:p>
            <a:pPr lvl="0">
              <a:lnSpc>
                <a:spcPct val="100000"/>
              </a:lnSpc>
              <a:buFont typeface="Wingdings" pitchFamily="2"/>
              <a:buChar char="§"/>
            </a:pPr>
            <a:r>
              <a:rPr lang="en-US" sz="2200" dirty="0">
                <a:solidFill>
                  <a:srgbClr val="2C3440"/>
                </a:solidFill>
                <a:latin typeface="Calibri Light" pitchFamily="34"/>
                <a:cs typeface="Calibri Light" pitchFamily="34"/>
              </a:rPr>
              <a:t>Top 1% of schools in the country</a:t>
            </a:r>
          </a:p>
          <a:p>
            <a:pPr lvl="0">
              <a:lnSpc>
                <a:spcPct val="100000"/>
              </a:lnSpc>
              <a:buFont typeface="Wingdings" pitchFamily="2"/>
              <a:buChar char="§"/>
            </a:pPr>
            <a:r>
              <a:rPr lang="en-US" sz="2200" dirty="0">
                <a:solidFill>
                  <a:srgbClr val="2C3440"/>
                </a:solidFill>
                <a:latin typeface="Calibri Light" pitchFamily="34"/>
                <a:cs typeface="Calibri Light" pitchFamily="34"/>
              </a:rPr>
              <a:t>Most oversubscribed school in Hertfordshire</a:t>
            </a:r>
          </a:p>
          <a:p>
            <a:pPr lvl="0">
              <a:lnSpc>
                <a:spcPct val="100000"/>
              </a:lnSpc>
              <a:buFont typeface="Wingdings" pitchFamily="2"/>
              <a:buChar char="§"/>
            </a:pPr>
            <a:r>
              <a:rPr lang="en-US" sz="2200" dirty="0">
                <a:solidFill>
                  <a:srgbClr val="2C3440"/>
                </a:solidFill>
                <a:latin typeface="Calibri Light" pitchFamily="34"/>
                <a:cs typeface="Calibri Light" pitchFamily="34"/>
              </a:rPr>
              <a:t>75% of leavers gain places at schools with entrance exams</a:t>
            </a:r>
          </a:p>
          <a:p>
            <a:pPr lvl="0">
              <a:lnSpc>
                <a:spcPct val="100000"/>
              </a:lnSpc>
              <a:buFont typeface="Wingdings" pitchFamily="2"/>
              <a:buChar char="§"/>
            </a:pPr>
            <a:endParaRPr lang="en-US" sz="1600" dirty="0">
              <a:latin typeface="Calibri Light" pitchFamily="34"/>
              <a:cs typeface="Calibri Light" pitchFamily="34"/>
            </a:endParaRPr>
          </a:p>
          <a:p>
            <a:pPr lvl="0">
              <a:lnSpc>
                <a:spcPct val="100000"/>
              </a:lnSpc>
            </a:pP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816F04-C618-511E-2A8E-B4ADCB2087D9}"/>
              </a:ext>
            </a:extLst>
          </p:cNvPr>
          <p:cNvSpPr>
            <a:spLocks noGrp="1"/>
          </p:cNvSpPr>
          <p:nvPr>
            <p:ph type="title"/>
          </p:nvPr>
        </p:nvSpPr>
        <p:spPr>
          <a:xfrm>
            <a:off x="648929" y="557190"/>
            <a:ext cx="5170852" cy="1671564"/>
          </a:xfrm>
        </p:spPr>
        <p:txBody>
          <a:bodyPr vert="horz" lIns="91440" tIns="45720" rIns="91440" bIns="45720" rtlCol="0">
            <a:normAutofit/>
          </a:bodyPr>
          <a:lstStyle/>
          <a:p>
            <a:pPr>
              <a:spcBef>
                <a:spcPct val="0"/>
              </a:spcBef>
            </a:pPr>
            <a:r>
              <a:rPr lang="en-US" dirty="0">
                <a:latin typeface="Univers Condensed" panose="020B0506020202050204" pitchFamily="34" charset="0"/>
                <a:ea typeface="+mj-ea"/>
                <a:cs typeface="+mj-cs"/>
              </a:rPr>
              <a:t>Leadership context</a:t>
            </a:r>
          </a:p>
        </p:txBody>
      </p:sp>
      <p:sp>
        <p:nvSpPr>
          <p:cNvPr id="9" name="Content Placeholder 8">
            <a:extLst>
              <a:ext uri="{FF2B5EF4-FFF2-40B4-BE49-F238E27FC236}">
                <a16:creationId xmlns:a16="http://schemas.microsoft.com/office/drawing/2014/main" id="{A880B5A5-642B-665E-5994-834538EFD28D}"/>
              </a:ext>
            </a:extLst>
          </p:cNvPr>
          <p:cNvSpPr>
            <a:spLocks noGrp="1"/>
          </p:cNvSpPr>
          <p:nvPr>
            <p:ph idx="1"/>
          </p:nvPr>
        </p:nvSpPr>
        <p:spPr>
          <a:xfrm>
            <a:off x="658323" y="1515330"/>
            <a:ext cx="5170852" cy="4785480"/>
          </a:xfrm>
        </p:spPr>
        <p:txBody>
          <a:bodyPr vert="horz" lIns="91440" tIns="45720" rIns="91440" bIns="45720" rtlCol="0">
            <a:normAutofit/>
          </a:bodyPr>
          <a:lstStyle/>
          <a:p>
            <a:pPr marL="0" indent="0">
              <a:lnSpc>
                <a:spcPct val="110000"/>
              </a:lnSpc>
              <a:buNone/>
            </a:pPr>
            <a:r>
              <a:rPr lang="en-US" sz="1400" dirty="0">
                <a:latin typeface="Calibri Light" panose="020F0302020204030204" pitchFamily="34" charset="0"/>
                <a:ea typeface="+mn-ea"/>
                <a:cs typeface="Calibri Light" panose="020F0302020204030204" pitchFamily="34" charset="0"/>
              </a:rPr>
              <a:t>At Nascot Wood Junior School we have a stable, well established, Senior Leadership Team, where the Head and Deputy Headteacher have worked collaboratively for ten years, with a shared approach to leadership. We have developed a soft leadership style, where we have focused on transformational and democratic change. We have achieved this by being creative, collaborative, organic and long-term focused. </a:t>
            </a:r>
          </a:p>
          <a:p>
            <a:pPr marL="0" indent="0">
              <a:lnSpc>
                <a:spcPct val="110000"/>
              </a:lnSpc>
              <a:buNone/>
            </a:pPr>
            <a:r>
              <a:rPr lang="en-US" sz="1400" dirty="0">
                <a:latin typeface="Calibri Light" panose="020F0302020204030204" pitchFamily="34" charset="0"/>
                <a:ea typeface="+mn-ea"/>
                <a:cs typeface="Calibri Light" panose="020F0302020204030204" pitchFamily="34" charset="0"/>
              </a:rPr>
              <a:t>In a recent staff survey, 100% of the staff said that they were proud and happy to work for the school. </a:t>
            </a:r>
          </a:p>
          <a:p>
            <a:pPr marL="0" indent="0">
              <a:lnSpc>
                <a:spcPct val="110000"/>
              </a:lnSpc>
              <a:buNone/>
            </a:pPr>
            <a:r>
              <a:rPr lang="en-US" sz="1400" dirty="0">
                <a:latin typeface="Calibri Light" panose="020F0302020204030204" pitchFamily="34" charset="0"/>
                <a:ea typeface="+mn-ea"/>
                <a:cs typeface="Calibri Light" panose="020F0302020204030204" pitchFamily="34" charset="0"/>
              </a:rPr>
              <a:t>Following our Ofsted inspection in October 2023, which resulted in a judgement of outstanding in all areas, we are ambitious to develop the school further, by pursuing new ideas and initiatives with the recruitment of a new Senior Leader.  </a:t>
            </a:r>
          </a:p>
          <a:p>
            <a:pPr marL="0" indent="0">
              <a:lnSpc>
                <a:spcPct val="110000"/>
              </a:lnSpc>
              <a:buNone/>
            </a:pPr>
            <a:r>
              <a:rPr lang="en-US" sz="1400" dirty="0">
                <a:latin typeface="Calibri Light" panose="020F0302020204030204" pitchFamily="34" charset="0"/>
                <a:ea typeface="+mn-ea"/>
                <a:cs typeface="Calibri Light" panose="020F0302020204030204" pitchFamily="34" charset="0"/>
              </a:rPr>
              <a:t>The Senior Leadership Team currently consists of a non-teaching Head and Deputy and a Class Teacher with Senior Leadership responsibility. The new post would focus on the leadership of lower key-stage 2, collaborating with the leader of upper key-stage 2 to ensure cohesion across the school. </a:t>
            </a:r>
          </a:p>
        </p:txBody>
      </p:sp>
      <p:pic>
        <p:nvPicPr>
          <p:cNvPr id="3" name="Picture 2">
            <a:extLst>
              <a:ext uri="{FF2B5EF4-FFF2-40B4-BE49-F238E27FC236}">
                <a16:creationId xmlns:a16="http://schemas.microsoft.com/office/drawing/2014/main" id="{F716422B-4D1C-4FBB-9BFC-8658BF732641}"/>
              </a:ext>
            </a:extLst>
          </p:cNvPr>
          <p:cNvPicPr>
            <a:picLocks noChangeAspect="1"/>
          </p:cNvPicPr>
          <p:nvPr/>
        </p:nvPicPr>
        <p:blipFill rotWithShape="1">
          <a:blip r:embed="rId3"/>
          <a:srcRect l="7880" r="8368" b="2"/>
          <a:stretch/>
        </p:blipFill>
        <p:spPr>
          <a:xfrm>
            <a:off x="6191821" y="643051"/>
            <a:ext cx="5170852" cy="5571898"/>
          </a:xfrm>
          <a:prstGeom prst="rect">
            <a:avLst/>
          </a:prstGeom>
          <a:effectLst/>
        </p:spPr>
      </p:pic>
    </p:spTree>
    <p:extLst>
      <p:ext uri="{BB962C8B-B14F-4D97-AF65-F5344CB8AC3E}">
        <p14:creationId xmlns:p14="http://schemas.microsoft.com/office/powerpoint/2010/main" val="381554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5059F-404B-965B-5E6A-10A579A59600}"/>
              </a:ext>
            </a:extLst>
          </p:cNvPr>
          <p:cNvSpPr>
            <a:spLocks noGrp="1"/>
          </p:cNvSpPr>
          <p:nvPr>
            <p:ph type="title"/>
          </p:nvPr>
        </p:nvSpPr>
        <p:spPr>
          <a:xfrm>
            <a:off x="648929" y="976290"/>
            <a:ext cx="5170852" cy="1671564"/>
          </a:xfrm>
        </p:spPr>
        <p:txBody>
          <a:bodyPr vert="horz" lIns="91440" tIns="45720" rIns="91440" bIns="45720" rtlCol="0" anchor="ctr">
            <a:normAutofit/>
          </a:bodyPr>
          <a:lstStyle/>
          <a:p>
            <a:pPr>
              <a:lnSpc>
                <a:spcPct val="90000"/>
              </a:lnSpc>
              <a:spcBef>
                <a:spcPct val="0"/>
              </a:spcBef>
            </a:pPr>
            <a:r>
              <a:rPr lang="en-US" sz="4000" dirty="0">
                <a:solidFill>
                  <a:schemeClr val="tx1"/>
                </a:solidFill>
                <a:latin typeface="Univers Condensed" panose="020B0506020202050204" pitchFamily="34" charset="0"/>
                <a:ea typeface="+mj-ea"/>
                <a:cs typeface="+mj-cs"/>
              </a:rPr>
              <a:t>We are seeking… </a:t>
            </a:r>
          </a:p>
        </p:txBody>
      </p:sp>
      <p:sp>
        <p:nvSpPr>
          <p:cNvPr id="4" name="Text Placeholder 3">
            <a:extLst>
              <a:ext uri="{FF2B5EF4-FFF2-40B4-BE49-F238E27FC236}">
                <a16:creationId xmlns:a16="http://schemas.microsoft.com/office/drawing/2014/main" id="{08D60458-C3F4-CBA2-BA5E-95930C0EE10F}"/>
              </a:ext>
            </a:extLst>
          </p:cNvPr>
          <p:cNvSpPr>
            <a:spLocks noGrp="1"/>
          </p:cNvSpPr>
          <p:nvPr>
            <p:ph type="body" idx="2"/>
          </p:nvPr>
        </p:nvSpPr>
        <p:spPr>
          <a:xfrm>
            <a:off x="648929" y="2647854"/>
            <a:ext cx="5180245" cy="2354945"/>
          </a:xfrm>
        </p:spPr>
        <p:txBody>
          <a:bodyPr vert="horz" lIns="91440" tIns="45720" rIns="91440" bIns="45720" rtlCol="0">
            <a:normAutofit/>
          </a:bodyPr>
          <a:lstStyle/>
          <a:p>
            <a:pPr>
              <a:lnSpc>
                <a:spcPct val="90000"/>
              </a:lnSpc>
            </a:pPr>
            <a:r>
              <a:rPr lang="en-US" sz="2400" dirty="0">
                <a:solidFill>
                  <a:schemeClr val="tx1"/>
                </a:solidFill>
                <a:latin typeface="Calibri Light" panose="020F0302020204030204" pitchFamily="34" charset="0"/>
                <a:ea typeface="+mn-ea"/>
                <a:cs typeface="Calibri Light" panose="020F0302020204030204" pitchFamily="34" charset="0"/>
              </a:rPr>
              <a:t>an aspiring leader, to take up the position of Lower Key Stage Two Phase Leader in our school. </a:t>
            </a:r>
          </a:p>
          <a:p>
            <a:pPr>
              <a:lnSpc>
                <a:spcPct val="90000"/>
              </a:lnSpc>
            </a:pPr>
            <a:r>
              <a:rPr lang="en-US" sz="2400" dirty="0">
                <a:solidFill>
                  <a:schemeClr val="tx1"/>
                </a:solidFill>
                <a:latin typeface="Calibri Light" panose="020F0302020204030204" pitchFamily="34" charset="0"/>
                <a:ea typeface="+mn-ea"/>
                <a:cs typeface="Calibri Light" panose="020F0302020204030204" pitchFamily="34" charset="0"/>
              </a:rPr>
              <a:t>The successful candidate will have had some opportunities for leadership within their teaching role. </a:t>
            </a:r>
          </a:p>
          <a:p>
            <a:pPr>
              <a:lnSpc>
                <a:spcPct val="90000"/>
              </a:lnSpc>
            </a:pPr>
            <a:endParaRPr lang="en-US" sz="2400" dirty="0">
              <a:solidFill>
                <a:schemeClr val="tx1"/>
              </a:solidFill>
              <a:latin typeface="Calibri Light" panose="020F0302020204030204" pitchFamily="34" charset="0"/>
              <a:ea typeface="+mn-ea"/>
              <a:cs typeface="Calibri Light" panose="020F0302020204030204" pitchFamily="34" charset="0"/>
            </a:endParaRPr>
          </a:p>
        </p:txBody>
      </p:sp>
      <p:pic>
        <p:nvPicPr>
          <p:cNvPr id="6" name="Picture Placeholder 5" descr="A group of children in blue uniforms&#10;&#10;Description automatically generated">
            <a:extLst>
              <a:ext uri="{FF2B5EF4-FFF2-40B4-BE49-F238E27FC236}">
                <a16:creationId xmlns:a16="http://schemas.microsoft.com/office/drawing/2014/main" id="{E74B026E-7326-C618-D518-6DC7F345FA7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548" t="19305" r="9532" b="5004"/>
          <a:stretch/>
        </p:blipFill>
        <p:spPr>
          <a:xfrm>
            <a:off x="6096000" y="1320282"/>
            <a:ext cx="5702275" cy="3951514"/>
          </a:xfrm>
          <a:prstGeom prst="rect">
            <a:avLst/>
          </a:prstGeom>
          <a:effectLst/>
        </p:spPr>
      </p:pic>
    </p:spTree>
    <p:extLst>
      <p:ext uri="{BB962C8B-B14F-4D97-AF65-F5344CB8AC3E}">
        <p14:creationId xmlns:p14="http://schemas.microsoft.com/office/powerpoint/2010/main" val="158281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34072-E96A-24FC-2040-3FDC2DCDB1CE}"/>
              </a:ext>
            </a:extLst>
          </p:cNvPr>
          <p:cNvSpPr>
            <a:spLocks noGrp="1"/>
          </p:cNvSpPr>
          <p:nvPr>
            <p:ph type="title"/>
          </p:nvPr>
        </p:nvSpPr>
        <p:spPr>
          <a:xfrm>
            <a:off x="838200" y="556995"/>
            <a:ext cx="10515600" cy="1133693"/>
          </a:xfrm>
        </p:spPr>
        <p:txBody>
          <a:bodyPr>
            <a:normAutofit/>
          </a:bodyPr>
          <a:lstStyle/>
          <a:p>
            <a:r>
              <a:rPr lang="en-GB" sz="5200" dirty="0"/>
              <a:t>Person specification</a:t>
            </a:r>
          </a:p>
        </p:txBody>
      </p:sp>
      <p:graphicFrame>
        <p:nvGraphicFramePr>
          <p:cNvPr id="4" name="Table 4">
            <a:extLst>
              <a:ext uri="{FF2B5EF4-FFF2-40B4-BE49-F238E27FC236}">
                <a16:creationId xmlns:a16="http://schemas.microsoft.com/office/drawing/2014/main" id="{C53A8A4A-E7F1-9274-B260-12880D927AF3}"/>
              </a:ext>
            </a:extLst>
          </p:cNvPr>
          <p:cNvGraphicFramePr>
            <a:graphicFrameLocks noGrp="1"/>
          </p:cNvGraphicFramePr>
          <p:nvPr>
            <p:ph idx="1"/>
            <p:extLst>
              <p:ext uri="{D42A27DB-BD31-4B8C-83A1-F6EECF244321}">
                <p14:modId xmlns:p14="http://schemas.microsoft.com/office/powerpoint/2010/main" val="4085005331"/>
              </p:ext>
            </p:extLst>
          </p:nvPr>
        </p:nvGraphicFramePr>
        <p:xfrm>
          <a:off x="838200" y="1913265"/>
          <a:ext cx="10515601" cy="4176059"/>
        </p:xfrm>
        <a:graphic>
          <a:graphicData uri="http://schemas.openxmlformats.org/drawingml/2006/table">
            <a:tbl>
              <a:tblPr firstRow="1" bandRow="1">
                <a:tableStyleId>{5C22544A-7EE6-4342-B048-85BDC9FD1C3A}</a:tableStyleId>
              </a:tblPr>
              <a:tblGrid>
                <a:gridCol w="2921148">
                  <a:extLst>
                    <a:ext uri="{9D8B030D-6E8A-4147-A177-3AD203B41FA5}">
                      <a16:colId xmlns:a16="http://schemas.microsoft.com/office/drawing/2014/main" val="1306227033"/>
                    </a:ext>
                  </a:extLst>
                </a:gridCol>
                <a:gridCol w="3699210">
                  <a:extLst>
                    <a:ext uri="{9D8B030D-6E8A-4147-A177-3AD203B41FA5}">
                      <a16:colId xmlns:a16="http://schemas.microsoft.com/office/drawing/2014/main" val="2440391450"/>
                    </a:ext>
                  </a:extLst>
                </a:gridCol>
                <a:gridCol w="3895243">
                  <a:extLst>
                    <a:ext uri="{9D8B030D-6E8A-4147-A177-3AD203B41FA5}">
                      <a16:colId xmlns:a16="http://schemas.microsoft.com/office/drawing/2014/main" val="4260788516"/>
                    </a:ext>
                  </a:extLst>
                </a:gridCol>
              </a:tblGrid>
              <a:tr h="651874">
                <a:tc>
                  <a:txBody>
                    <a:bodyPr/>
                    <a:lstStyle/>
                    <a:p>
                      <a:pPr marL="0" algn="l" defTabSz="914400" rtl="0" eaLnBrk="1" latinLnBrk="0" hangingPunct="1">
                        <a:spcBef>
                          <a:spcPts val="600"/>
                        </a:spcBef>
                        <a:spcAft>
                          <a:spcPts val="600"/>
                        </a:spcAft>
                      </a:pPr>
                      <a:r>
                        <a:rPr lang="en-GB" sz="2900" b="0" kern="1200" dirty="0">
                          <a:solidFill>
                            <a:schemeClr val="lt1"/>
                          </a:solidFill>
                          <a:effectLst/>
                          <a:latin typeface="+mj-lt"/>
                          <a:cs typeface="Times New Roman" panose="02020603050405020304" pitchFamily="18" charset="0"/>
                        </a:rPr>
                        <a:t>Criteria</a:t>
                      </a:r>
                    </a:p>
                  </a:txBody>
                  <a:tcPr marL="109202" marR="109202" marT="54601" marB="54601" anchor="ctr">
                    <a:cell3D prstMaterial="dkEdge">
                      <a:bevel/>
                      <a:lightRig rig="flood" dir="t"/>
                    </a:cell3D>
                  </a:tcPr>
                </a:tc>
                <a:tc>
                  <a:txBody>
                    <a:bodyPr/>
                    <a:lstStyle/>
                    <a:p>
                      <a:pPr>
                        <a:spcBef>
                          <a:spcPts val="600"/>
                        </a:spcBef>
                        <a:spcAft>
                          <a:spcPts val="600"/>
                        </a:spcAft>
                      </a:pPr>
                      <a:r>
                        <a:rPr lang="en-GB" sz="2900" b="0" dirty="0">
                          <a:effectLst/>
                          <a:latin typeface="+mj-lt"/>
                          <a:ea typeface="Times New Roman" panose="02020603050405020304" pitchFamily="18" charset="0"/>
                          <a:cs typeface="Times New Roman" panose="02020603050405020304" pitchFamily="18" charset="0"/>
                        </a:rPr>
                        <a:t>Essential</a:t>
                      </a:r>
                    </a:p>
                  </a:txBody>
                  <a:tcPr marL="81901" marR="81901" marT="85693" marB="85693">
                    <a:cell3D prstMaterial="dkEdge">
                      <a:bevel/>
                      <a:lightRig rig="flood" dir="t"/>
                    </a:cell3D>
                  </a:tcPr>
                </a:tc>
                <a:tc>
                  <a:txBody>
                    <a:bodyPr/>
                    <a:lstStyle/>
                    <a:p>
                      <a:pPr>
                        <a:spcBef>
                          <a:spcPts val="600"/>
                        </a:spcBef>
                        <a:spcAft>
                          <a:spcPts val="600"/>
                        </a:spcAft>
                      </a:pPr>
                      <a:r>
                        <a:rPr lang="en-GB" sz="2900" b="0" dirty="0">
                          <a:effectLst/>
                          <a:latin typeface="+mj-lt"/>
                          <a:ea typeface="Times New Roman" panose="02020603050405020304" pitchFamily="18" charset="0"/>
                          <a:cs typeface="Times New Roman" panose="02020603050405020304" pitchFamily="18" charset="0"/>
                        </a:rPr>
                        <a:t>Desirable</a:t>
                      </a:r>
                    </a:p>
                  </a:txBody>
                  <a:tcPr marL="81901" marR="81901" marT="85693" marB="85693">
                    <a:cell3D prstMaterial="dkEdge">
                      <a:bevel/>
                      <a:lightRig rig="flood" dir="t"/>
                    </a:cell3D>
                  </a:tcPr>
                </a:tc>
                <a:extLst>
                  <a:ext uri="{0D108BD9-81ED-4DB2-BD59-A6C34878D82A}">
                    <a16:rowId xmlns:a16="http://schemas.microsoft.com/office/drawing/2014/main" val="2892106596"/>
                  </a:ext>
                </a:extLst>
              </a:tr>
              <a:tr h="724676">
                <a:tc>
                  <a:txBody>
                    <a:bodyPr/>
                    <a:lstStyle/>
                    <a:p>
                      <a:pPr>
                        <a:spcBef>
                          <a:spcPts val="600"/>
                        </a:spcBef>
                        <a:spcAft>
                          <a:spcPts val="600"/>
                        </a:spcAft>
                      </a:pPr>
                      <a:r>
                        <a:rPr lang="en-GB" sz="1700" dirty="0">
                          <a:effectLst/>
                          <a:latin typeface="Calibri Light" panose="020F0302020204030204" pitchFamily="34" charset="0"/>
                          <a:ea typeface="Times New Roman" panose="02020603050405020304" pitchFamily="18" charset="0"/>
                          <a:cs typeface="Times New Roman" panose="02020603050405020304" pitchFamily="18" charset="0"/>
                        </a:rPr>
                        <a:t>Qualifications</a:t>
                      </a:r>
                      <a:endParaRPr lang="en-GB"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1901" marR="81901" marT="85693" marB="85693">
                    <a:cell3D prstMaterial="dkEdge">
                      <a:bevel/>
                      <a:lightRig rig="flood" dir="t"/>
                    </a:cell3D>
                  </a:tcPr>
                </a:tc>
                <a:tc>
                  <a:txBody>
                    <a:bodyPr/>
                    <a:lstStyle/>
                    <a:p>
                      <a:pPr>
                        <a:spcBef>
                          <a:spcPts val="600"/>
                        </a:spcBef>
                        <a:spcAft>
                          <a:spcPts val="600"/>
                        </a:spcAft>
                      </a:pPr>
                      <a:r>
                        <a:rPr lang="en-GB" sz="1700">
                          <a:effectLst/>
                          <a:latin typeface="Calibri Light" panose="020F0302020204030204" pitchFamily="34" charset="0"/>
                          <a:ea typeface="Times New Roman" panose="02020603050405020304" pitchFamily="18" charset="0"/>
                          <a:cs typeface="Times New Roman" panose="02020603050405020304" pitchFamily="18" charset="0"/>
                        </a:rPr>
                        <a:t>Qualified Teacher status</a:t>
                      </a:r>
                      <a:endParaRPr lang="en-GB" sz="1700">
                        <a:effectLst/>
                        <a:latin typeface="Arial" panose="020B0604020202020204" pitchFamily="34" charset="0"/>
                        <a:ea typeface="Times New Roman" panose="02020603050405020304" pitchFamily="18" charset="0"/>
                        <a:cs typeface="Times New Roman" panose="02020603050405020304" pitchFamily="18" charset="0"/>
                      </a:endParaRPr>
                    </a:p>
                  </a:txBody>
                  <a:tcPr marL="81901" marR="81901" marT="85693" marB="85693">
                    <a:cell3D prstMaterial="dkEdge">
                      <a:bevel/>
                      <a:lightRig rig="flood" dir="t"/>
                    </a:cell3D>
                  </a:tcPr>
                </a:tc>
                <a:tc>
                  <a:txBody>
                    <a:bodyPr/>
                    <a:lstStyle/>
                    <a:p>
                      <a:pPr>
                        <a:spcBef>
                          <a:spcPts val="600"/>
                        </a:spcBef>
                        <a:spcAft>
                          <a:spcPts val="600"/>
                        </a:spcAft>
                      </a:pPr>
                      <a:r>
                        <a:rPr lang="en-GB" sz="1700" dirty="0">
                          <a:effectLst/>
                          <a:latin typeface="Calibri Light" panose="020F0302020204030204" pitchFamily="34" charset="0"/>
                          <a:ea typeface="Times New Roman" panose="02020603050405020304" pitchFamily="18" charset="0"/>
                          <a:cs typeface="Times New Roman" panose="02020603050405020304" pitchFamily="18" charset="0"/>
                        </a:rPr>
                        <a:t>Broader qualifications, for example, NPQs, National SENCo award etc. </a:t>
                      </a:r>
                      <a:endParaRPr lang="en-GB" sz="1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1901" marR="81901" marT="85693" marB="85693">
                    <a:cell3D prstMaterial="dkEdge">
                      <a:bevel/>
                      <a:lightRig rig="flood" dir="t"/>
                    </a:cell3D>
                  </a:tcPr>
                </a:tc>
                <a:extLst>
                  <a:ext uri="{0D108BD9-81ED-4DB2-BD59-A6C34878D82A}">
                    <a16:rowId xmlns:a16="http://schemas.microsoft.com/office/drawing/2014/main" val="4146052446"/>
                  </a:ext>
                </a:extLst>
              </a:tr>
              <a:tr h="2799509">
                <a:tc>
                  <a:txBody>
                    <a:bodyPr/>
                    <a:lstStyle/>
                    <a:p>
                      <a:pPr marL="0" algn="l" defTabSz="914400" rtl="0" eaLnBrk="1" latinLnBrk="0" hangingPunct="1">
                        <a:spcBef>
                          <a:spcPts val="600"/>
                        </a:spcBef>
                        <a:spcAft>
                          <a:spcPts val="600"/>
                        </a:spcAft>
                      </a:pPr>
                      <a:r>
                        <a:rPr lang="en-GB" sz="1700" kern="1200">
                          <a:solidFill>
                            <a:schemeClr val="dk1"/>
                          </a:solidFill>
                          <a:effectLst/>
                          <a:latin typeface="Calibri Light" panose="020F0302020204030204" pitchFamily="34" charset="0"/>
                          <a:ea typeface="Times New Roman" panose="02020603050405020304" pitchFamily="18" charset="0"/>
                          <a:cs typeface="Times New Roman" panose="02020603050405020304" pitchFamily="18" charset="0"/>
                        </a:rPr>
                        <a:t>Knowledge, understanding and experience</a:t>
                      </a:r>
                    </a:p>
                  </a:txBody>
                  <a:tcPr marL="81901" marR="81901" marT="85693" marB="85693">
                    <a:cell3D prstMaterial="dkEdge">
                      <a:bevel/>
                      <a:lightRig rig="flood" dir="t"/>
                    </a:cell3D>
                  </a:tcPr>
                </a:tc>
                <a:tc>
                  <a:txBody>
                    <a:bodyPr/>
                    <a:lstStyle/>
                    <a:p>
                      <a:pPr marL="457200" lvl="1" indent="-342900" algn="l" defTabSz="914400" rtl="0" eaLnBrk="1" latinLnBrk="0" hangingPunct="1">
                        <a:spcBef>
                          <a:spcPts val="600"/>
                        </a:spcBef>
                        <a:spcAft>
                          <a:spcPts val="600"/>
                        </a:spcAft>
                        <a:buFont typeface="Wingdings" panose="05000000000000000000" pitchFamily="2" charset="2"/>
                        <a:buChar char=""/>
                      </a:pPr>
                      <a:r>
                        <a:rPr lang="en-GB" sz="1700" kern="1200">
                          <a:solidFill>
                            <a:schemeClr val="dk1"/>
                          </a:solidFill>
                          <a:effectLst/>
                          <a:latin typeface="Calibri Light" panose="020F0302020204030204" pitchFamily="34" charset="0"/>
                          <a:ea typeface="Times New Roman" panose="02020603050405020304" pitchFamily="18" charset="0"/>
                          <a:cs typeface="Times New Roman" panose="02020603050405020304" pitchFamily="18" charset="0"/>
                        </a:rPr>
                        <a:t>UPS 1 (MPS 5/6 with other relevant    experience)</a:t>
                      </a:r>
                    </a:p>
                    <a:p>
                      <a:pPr marL="457200" lvl="1" indent="-342900" algn="l" defTabSz="914400" rtl="0" eaLnBrk="1" latinLnBrk="0" hangingPunct="1">
                        <a:spcBef>
                          <a:spcPts val="600"/>
                        </a:spcBef>
                        <a:spcAft>
                          <a:spcPts val="600"/>
                        </a:spcAft>
                        <a:buFont typeface="Wingdings" panose="05000000000000000000" pitchFamily="2" charset="2"/>
                        <a:buChar char=""/>
                      </a:pPr>
                      <a:r>
                        <a:rPr lang="en-GB" sz="1700" kern="1200">
                          <a:solidFill>
                            <a:schemeClr val="dk1"/>
                          </a:solidFill>
                          <a:effectLst/>
                          <a:latin typeface="Calibri Light" panose="020F0302020204030204" pitchFamily="34" charset="0"/>
                          <a:ea typeface="Times New Roman" panose="02020603050405020304" pitchFamily="18" charset="0"/>
                          <a:cs typeface="Times New Roman" panose="02020603050405020304" pitchFamily="18" charset="0"/>
                        </a:rPr>
                        <a:t>Detailed knowledge and experience of the KS2 curriculum</a:t>
                      </a:r>
                    </a:p>
                    <a:p>
                      <a:pPr marL="457200" lvl="1" indent="-342900" algn="l" defTabSz="914400" rtl="0" eaLnBrk="1" latinLnBrk="0" hangingPunct="1">
                        <a:spcBef>
                          <a:spcPts val="600"/>
                        </a:spcBef>
                        <a:spcAft>
                          <a:spcPts val="600"/>
                        </a:spcAft>
                        <a:buFont typeface="Wingdings" panose="05000000000000000000" pitchFamily="2" charset="2"/>
                        <a:buChar char=""/>
                      </a:pPr>
                      <a:r>
                        <a:rPr lang="en-GB" sz="1700" kern="1200">
                          <a:solidFill>
                            <a:schemeClr val="dk1"/>
                          </a:solidFill>
                          <a:effectLst/>
                          <a:latin typeface="Calibri Light" panose="020F0302020204030204" pitchFamily="34" charset="0"/>
                          <a:ea typeface="Times New Roman" panose="02020603050405020304" pitchFamily="18" charset="0"/>
                          <a:cs typeface="Times New Roman" panose="02020603050405020304" pitchFamily="18" charset="0"/>
                        </a:rPr>
                        <a:t>Track record of subject leadership experience</a:t>
                      </a:r>
                    </a:p>
                    <a:p>
                      <a:pPr marL="457200" lvl="1" indent="-342900" algn="l" defTabSz="914400" rtl="0" eaLnBrk="1" latinLnBrk="0" hangingPunct="1">
                        <a:spcBef>
                          <a:spcPts val="600"/>
                        </a:spcBef>
                        <a:spcAft>
                          <a:spcPts val="600"/>
                        </a:spcAft>
                        <a:buFont typeface="Wingdings" panose="05000000000000000000" pitchFamily="2" charset="2"/>
                        <a:buChar char=""/>
                      </a:pPr>
                      <a:r>
                        <a:rPr lang="en-GB" sz="1700" kern="1200">
                          <a:solidFill>
                            <a:schemeClr val="dk1"/>
                          </a:solidFill>
                          <a:effectLst/>
                          <a:latin typeface="Calibri Light" panose="020F0302020204030204" pitchFamily="34" charset="0"/>
                          <a:ea typeface="Times New Roman" panose="02020603050405020304" pitchFamily="18" charset="0"/>
                          <a:cs typeface="Times New Roman" panose="02020603050405020304" pitchFamily="18" charset="0"/>
                        </a:rPr>
                        <a:t>Good communication skills, both orally and in writing</a:t>
                      </a:r>
                    </a:p>
                  </a:txBody>
                  <a:tcPr marL="81901" marR="81901" marT="85693" marB="85693">
                    <a:cell3D prstMaterial="dkEdge">
                      <a:bevel/>
                      <a:lightRig rig="flood" dir="t"/>
                    </a:cell3D>
                  </a:tcPr>
                </a:tc>
                <a:tc>
                  <a:txBody>
                    <a:bodyPr/>
                    <a:lstStyle/>
                    <a:p>
                      <a:pPr marL="457200" lvl="1" indent="-342900" algn="l" defTabSz="914400" rtl="0" eaLnBrk="1" latinLnBrk="0" hangingPunct="1">
                        <a:spcBef>
                          <a:spcPts val="600"/>
                        </a:spcBef>
                        <a:spcAft>
                          <a:spcPts val="600"/>
                        </a:spcAft>
                        <a:buFont typeface="Wingdings" panose="05000000000000000000" pitchFamily="2" charset="2"/>
                        <a:buChar char=""/>
                      </a:pPr>
                      <a:r>
                        <a:rPr lang="en-GB" sz="1700" kern="1200" dirty="0">
                          <a:solidFill>
                            <a:schemeClr val="dk1"/>
                          </a:solidFill>
                          <a:effectLst/>
                          <a:latin typeface="Calibri Light" panose="020F0302020204030204" pitchFamily="34" charset="0"/>
                          <a:ea typeface="Times New Roman" panose="02020603050405020304" pitchFamily="18" charset="0"/>
                          <a:cs typeface="Times New Roman" panose="02020603050405020304" pitchFamily="18" charset="0"/>
                        </a:rPr>
                        <a:t>Teaching experience across both KS1 and KS2</a:t>
                      </a:r>
                    </a:p>
                    <a:p>
                      <a:pPr marL="457200" lvl="1" indent="-342900" algn="l" defTabSz="914400" rtl="0" eaLnBrk="1" latinLnBrk="0" hangingPunct="1">
                        <a:spcBef>
                          <a:spcPts val="600"/>
                        </a:spcBef>
                        <a:spcAft>
                          <a:spcPts val="600"/>
                        </a:spcAft>
                        <a:buFont typeface="Wingdings" panose="05000000000000000000" pitchFamily="2" charset="2"/>
                        <a:buChar char=""/>
                      </a:pPr>
                      <a:r>
                        <a:rPr lang="en-GB" sz="1700" kern="1200" dirty="0">
                          <a:solidFill>
                            <a:schemeClr val="dk1"/>
                          </a:solidFill>
                          <a:effectLst/>
                          <a:latin typeface="Calibri Light" panose="020F0302020204030204" pitchFamily="34" charset="0"/>
                          <a:ea typeface="Times New Roman" panose="02020603050405020304" pitchFamily="18" charset="0"/>
                          <a:cs typeface="Times New Roman" panose="02020603050405020304" pitchFamily="18" charset="0"/>
                        </a:rPr>
                        <a:t>Experience of mentoring a student, ECT or other colleague</a:t>
                      </a:r>
                    </a:p>
                    <a:p>
                      <a:pPr marL="457200" lvl="1" indent="-342900" algn="l" defTabSz="914400" rtl="0" eaLnBrk="1" latinLnBrk="0" hangingPunct="1">
                        <a:spcBef>
                          <a:spcPts val="600"/>
                        </a:spcBef>
                        <a:spcAft>
                          <a:spcPts val="600"/>
                        </a:spcAft>
                        <a:buFont typeface="Wingdings" panose="05000000000000000000" pitchFamily="2" charset="2"/>
                        <a:buChar char=""/>
                      </a:pPr>
                      <a:r>
                        <a:rPr lang="en-GB" sz="1700" kern="1200" dirty="0">
                          <a:solidFill>
                            <a:schemeClr val="dk1"/>
                          </a:solidFill>
                          <a:effectLst/>
                          <a:latin typeface="Calibri Light" panose="020F0302020204030204" pitchFamily="34" charset="0"/>
                          <a:ea typeface="Times New Roman" panose="02020603050405020304" pitchFamily="18" charset="0"/>
                          <a:cs typeface="Times New Roman" panose="02020603050405020304" pitchFamily="18" charset="0"/>
                        </a:rPr>
                        <a:t>Experience of leading Mathematics </a:t>
                      </a:r>
                    </a:p>
                  </a:txBody>
                  <a:tcPr marL="81901" marR="81901" marT="85693" marB="85693">
                    <a:cell3D prstMaterial="dkEdge">
                      <a:bevel/>
                      <a:lightRig rig="flood" dir="t"/>
                    </a:cell3D>
                  </a:tcPr>
                </a:tc>
                <a:extLst>
                  <a:ext uri="{0D108BD9-81ED-4DB2-BD59-A6C34878D82A}">
                    <a16:rowId xmlns:a16="http://schemas.microsoft.com/office/drawing/2014/main" val="2380620134"/>
                  </a:ext>
                </a:extLst>
              </a:tr>
            </a:tbl>
          </a:graphicData>
        </a:graphic>
      </p:graphicFrame>
    </p:spTree>
    <p:extLst>
      <p:ext uri="{BB962C8B-B14F-4D97-AF65-F5344CB8AC3E}">
        <p14:creationId xmlns:p14="http://schemas.microsoft.com/office/powerpoint/2010/main" val="340617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5" descr="A close-up of a blue sky&#10;&#10;Description automatically generated">
            <a:extLst>
              <a:ext uri="{FF2B5EF4-FFF2-40B4-BE49-F238E27FC236}">
                <a16:creationId xmlns:a16="http://schemas.microsoft.com/office/drawing/2014/main" id="{A768ABCD-27D3-9515-69D5-8F63B22005B1}"/>
              </a:ext>
            </a:extLst>
          </p:cNvPr>
          <p:cNvPicPr>
            <a:picLocks noChangeAspect="1"/>
          </p:cNvPicPr>
          <p:nvPr/>
        </p:nvPicPr>
        <p:blipFill rotWithShape="1">
          <a:blip r:embed="rId2">
            <a:duotone>
              <a:schemeClr val="bg2">
                <a:shade val="45000"/>
                <a:satMod val="135000"/>
              </a:schemeClr>
              <a:prstClr val="white"/>
            </a:duotone>
          </a:blip>
          <a:srcRect t="6413" r="9091" b="2678"/>
          <a:stretch/>
        </p:blipFill>
        <p:spPr>
          <a:xfrm>
            <a:off x="20" y="10"/>
            <a:ext cx="12191980" cy="6857990"/>
          </a:xfrm>
          <a:prstGeom prst="rect">
            <a:avLst/>
          </a:prstGeom>
          <a:ln>
            <a:noFill/>
          </a:ln>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B6E64-BF8E-08A7-ED02-07E004E744AC}"/>
              </a:ext>
            </a:extLst>
          </p:cNvPr>
          <p:cNvSpPr>
            <a:spLocks noGrp="1"/>
          </p:cNvSpPr>
          <p:nvPr>
            <p:ph type="title"/>
          </p:nvPr>
        </p:nvSpPr>
        <p:spPr>
          <a:xfrm>
            <a:off x="838200" y="681037"/>
            <a:ext cx="10515600" cy="955675"/>
          </a:xfrm>
        </p:spPr>
        <p:txBody>
          <a:bodyPr>
            <a:normAutofit/>
          </a:bodyPr>
          <a:lstStyle/>
          <a:p>
            <a:r>
              <a:rPr lang="en-GB" dirty="0"/>
              <a:t>The successful candidate will be/have: </a:t>
            </a:r>
          </a:p>
        </p:txBody>
      </p:sp>
      <p:graphicFrame>
        <p:nvGraphicFramePr>
          <p:cNvPr id="4" name="Content Placeholder 3">
            <a:extLst>
              <a:ext uri="{FF2B5EF4-FFF2-40B4-BE49-F238E27FC236}">
                <a16:creationId xmlns:a16="http://schemas.microsoft.com/office/drawing/2014/main" id="{A7F13F61-B8BF-D131-9CD4-6E5FEBED4B5A}"/>
              </a:ext>
            </a:extLst>
          </p:cNvPr>
          <p:cNvGraphicFramePr>
            <a:graphicFrameLocks noGrp="1"/>
          </p:cNvGraphicFramePr>
          <p:nvPr>
            <p:ph idx="1"/>
            <p:extLst>
              <p:ext uri="{D42A27DB-BD31-4B8C-83A1-F6EECF244321}">
                <p14:modId xmlns:p14="http://schemas.microsoft.com/office/powerpoint/2010/main" val="5527522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082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16F-3EDB-E817-797E-F59C7375EDCB}"/>
              </a:ext>
            </a:extLst>
          </p:cNvPr>
          <p:cNvSpPr txBox="1">
            <a:spLocks noGrp="1"/>
          </p:cNvSpPr>
          <p:nvPr>
            <p:ph type="title"/>
          </p:nvPr>
        </p:nvSpPr>
        <p:spPr/>
        <p:txBody>
          <a:bodyPr/>
          <a:lstStyle/>
          <a:p>
            <a:pPr lvl="0"/>
            <a:r>
              <a:rPr lang="en-GB" dirty="0">
                <a:solidFill>
                  <a:srgbClr val="2C3440"/>
                </a:solidFill>
              </a:rPr>
              <a:t>Context: Results 2023</a:t>
            </a:r>
          </a:p>
        </p:txBody>
      </p:sp>
      <p:graphicFrame>
        <p:nvGraphicFramePr>
          <p:cNvPr id="3" name="Content Placeholder 10">
            <a:extLst>
              <a:ext uri="{FF2B5EF4-FFF2-40B4-BE49-F238E27FC236}">
                <a16:creationId xmlns:a16="http://schemas.microsoft.com/office/drawing/2014/main" id="{0AF5060F-159D-9955-6251-D5544ABDA2CD}"/>
              </a:ext>
            </a:extLst>
          </p:cNvPr>
          <p:cNvGraphicFramePr>
            <a:graphicFrameLocks noGrp="1"/>
          </p:cNvGraphicFramePr>
          <p:nvPr>
            <p:ph idx="1"/>
            <p:extLst>
              <p:ext uri="{D42A27DB-BD31-4B8C-83A1-F6EECF244321}">
                <p14:modId xmlns:p14="http://schemas.microsoft.com/office/powerpoint/2010/main" val="466817512"/>
              </p:ext>
            </p:extLst>
          </p:nvPr>
        </p:nvGraphicFramePr>
        <p:xfrm>
          <a:off x="700092" y="1884779"/>
          <a:ext cx="10691265" cy="4044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ECAB-AC43-85B9-CA95-67026CEC3A5A}"/>
              </a:ext>
            </a:extLst>
          </p:cNvPr>
          <p:cNvSpPr>
            <a:spLocks noGrp="1"/>
          </p:cNvSpPr>
          <p:nvPr>
            <p:ph type="title"/>
          </p:nvPr>
        </p:nvSpPr>
        <p:spPr/>
        <p:txBody>
          <a:bodyPr/>
          <a:lstStyle/>
          <a:p>
            <a:r>
              <a:rPr lang="en-GB"/>
              <a:t>Context: Closing </a:t>
            </a:r>
            <a:r>
              <a:rPr lang="en-GB" dirty="0"/>
              <a:t>the gap</a:t>
            </a:r>
          </a:p>
        </p:txBody>
      </p:sp>
      <p:graphicFrame>
        <p:nvGraphicFramePr>
          <p:cNvPr id="6" name="Content Placeholder 5">
            <a:extLst>
              <a:ext uri="{FF2B5EF4-FFF2-40B4-BE49-F238E27FC236}">
                <a16:creationId xmlns:a16="http://schemas.microsoft.com/office/drawing/2014/main" id="{4EFF880E-0AFE-FD61-BE30-86DEF77ED9F9}"/>
              </a:ext>
            </a:extLst>
          </p:cNvPr>
          <p:cNvGraphicFramePr>
            <a:graphicFrameLocks noGrp="1"/>
          </p:cNvGraphicFramePr>
          <p:nvPr>
            <p:ph idx="1"/>
            <p:extLst>
              <p:ext uri="{D42A27DB-BD31-4B8C-83A1-F6EECF244321}">
                <p14:modId xmlns:p14="http://schemas.microsoft.com/office/powerpoint/2010/main" val="1084355042"/>
              </p:ext>
            </p:extLst>
          </p:nvPr>
        </p:nvGraphicFramePr>
        <p:xfrm>
          <a:off x="700088" y="2292350"/>
          <a:ext cx="10691812" cy="363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300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E1FDE-989F-AF67-A4EE-FEB1B8CE916F}"/>
              </a:ext>
            </a:extLst>
          </p:cNvPr>
          <p:cNvSpPr>
            <a:spLocks noGrp="1"/>
          </p:cNvSpPr>
          <p:nvPr>
            <p:ph type="title"/>
          </p:nvPr>
        </p:nvSpPr>
        <p:spPr>
          <a:xfrm>
            <a:off x="761803" y="350196"/>
            <a:ext cx="4646904" cy="1624520"/>
          </a:xfrm>
        </p:spPr>
        <p:txBody>
          <a:bodyPr anchor="ctr">
            <a:normAutofit/>
          </a:bodyPr>
          <a:lstStyle/>
          <a:p>
            <a:r>
              <a:rPr lang="en-GB" dirty="0"/>
              <a:t>Context</a:t>
            </a:r>
          </a:p>
        </p:txBody>
      </p:sp>
      <p:pic>
        <p:nvPicPr>
          <p:cNvPr id="7" name="Content Placeholder 6" descr="A group of girls jumping on the beach&#10;&#10;Description automatically generated">
            <a:extLst>
              <a:ext uri="{FF2B5EF4-FFF2-40B4-BE49-F238E27FC236}">
                <a16:creationId xmlns:a16="http://schemas.microsoft.com/office/drawing/2014/main" id="{D358F2B4-0922-3AAB-D075-8218D9F39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803" y="2490054"/>
            <a:ext cx="4646613" cy="3484959"/>
          </a:xfrm>
        </p:spPr>
      </p:pic>
      <p:pic>
        <p:nvPicPr>
          <p:cNvPr id="5" name="Content Placeholder 4" descr="A white paper with black text&#10;&#10;Description automatically generated">
            <a:extLst>
              <a:ext uri="{FF2B5EF4-FFF2-40B4-BE49-F238E27FC236}">
                <a16:creationId xmlns:a16="http://schemas.microsoft.com/office/drawing/2014/main" id="{3C721A70-A9C9-8247-2214-D8B1C399558A}"/>
              </a:ext>
            </a:extLst>
          </p:cNvPr>
          <p:cNvPicPr>
            <a:picLocks noChangeAspect="1"/>
          </p:cNvPicPr>
          <p:nvPr/>
        </p:nvPicPr>
        <p:blipFill rotWithShape="1">
          <a:blip r:embed="rId3">
            <a:extLst>
              <a:ext uri="{28A0092B-C50C-407E-A947-70E740481C1C}">
                <a14:useLocalDpi xmlns:a14="http://schemas.microsoft.com/office/drawing/2010/main" val="0"/>
              </a:ext>
            </a:extLst>
          </a:blip>
          <a:srcRect t="2812" r="15720" b="2397"/>
          <a:stretch/>
        </p:blipFill>
        <p:spPr>
          <a:xfrm rot="5400000">
            <a:off x="5705669" y="536511"/>
            <a:ext cx="6858000" cy="5784979"/>
          </a:xfrm>
          <a:prstGeom prst="rect">
            <a:avLst/>
          </a:prstGeom>
        </p:spPr>
      </p:pic>
    </p:spTree>
    <p:extLst>
      <p:ext uri="{BB962C8B-B14F-4D97-AF65-F5344CB8AC3E}">
        <p14:creationId xmlns:p14="http://schemas.microsoft.com/office/powerpoint/2010/main" val="3910448410"/>
      </p:ext>
    </p:extLst>
  </p:cSld>
  <p:clrMapOvr>
    <a:masterClrMapping/>
  </p:clrMapOvr>
</p:sld>
</file>

<file path=ppt/theme/theme1.xml><?xml version="1.0" encoding="utf-8"?>
<a:theme xmlns:a="http://schemas.openxmlformats.org/drawingml/2006/main" name="Chronicle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648</Words>
  <Application>Microsoft Office PowerPoint</Application>
  <PresentationFormat>Widescreen</PresentationFormat>
  <Paragraphs>69</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Calisto MT</vt:lpstr>
      <vt:lpstr>Univers Condensed</vt:lpstr>
      <vt:lpstr>Wingdings</vt:lpstr>
      <vt:lpstr>ChronicleVTI</vt:lpstr>
      <vt:lpstr>Nascot Wood Junior School</vt:lpstr>
      <vt:lpstr>Context</vt:lpstr>
      <vt:lpstr>Leadership context</vt:lpstr>
      <vt:lpstr>We are seeking… </vt:lpstr>
      <vt:lpstr>Person specification</vt:lpstr>
      <vt:lpstr>The successful candidate will be/have: </vt:lpstr>
      <vt:lpstr>Context: Results 2023</vt:lpstr>
      <vt:lpstr>Context: Closing the gap</vt:lpstr>
      <vt:lpstr>Context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Nascot Wood Junior School</dc:title>
  <dc:creator>Head</dc:creator>
  <cp:lastModifiedBy>Head</cp:lastModifiedBy>
  <cp:revision>7</cp:revision>
  <dcterms:created xsi:type="dcterms:W3CDTF">2023-09-14T10:50:24Z</dcterms:created>
  <dcterms:modified xsi:type="dcterms:W3CDTF">2024-04-18T06:51:50Z</dcterms:modified>
</cp:coreProperties>
</file>